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59" r:id="rId4"/>
    <p:sldId id="260" r:id="rId5"/>
    <p:sldId id="261" r:id="rId6"/>
    <p:sldId id="262" r:id="rId7"/>
    <p:sldId id="263" r:id="rId8"/>
    <p:sldId id="264" r:id="rId9"/>
    <p:sldId id="265" r:id="rId10"/>
    <p:sldId id="270" r:id="rId11"/>
    <p:sldId id="272" r:id="rId12"/>
    <p:sldId id="267" r:id="rId13"/>
    <p:sldId id="266" r:id="rId14"/>
    <p:sldId id="268" r:id="rId15"/>
    <p:sldId id="269" r:id="rId16"/>
    <p:sldId id="271" r:id="rId17"/>
    <p:sldId id="273" r:id="rId18"/>
    <p:sldId id="274" r:id="rId19"/>
    <p:sldId id="275" r:id="rId20"/>
    <p:sldId id="276" r:id="rId21"/>
    <p:sldId id="277" r:id="rId22"/>
    <p:sldId id="278" r:id="rId23"/>
    <p:sldId id="279" r:id="rId24"/>
    <p:sldId id="280"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6932" autoAdjust="0"/>
    <p:restoredTop sz="94444" autoAdjust="0"/>
  </p:normalViewPr>
  <p:slideViewPr>
    <p:cSldViewPr>
      <p:cViewPr varScale="1">
        <p:scale>
          <a:sx n="69" d="100"/>
          <a:sy n="69" d="100"/>
        </p:scale>
        <p:origin x="-1758"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jpeg>
</file>

<file path=ppt/media/image13.jpeg>
</file>

<file path=ppt/media/image14.png>
</file>

<file path=ppt/media/image15.jpeg>
</file>

<file path=ppt/media/image16.jpeg>
</file>

<file path=ppt/media/image17.gif>
</file>

<file path=ppt/media/image18.png>
</file>

<file path=ppt/media/image2.jpe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17-May-22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17-May-22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17-May-22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17-May-22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17-May-22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17-May-22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17-May-22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17-May-22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17-May-22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17-May-22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17-May-22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17-May-22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gi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2"/>
          <p:cNvPicPr>
            <a:picLocks noChangeAspect="1" noChangeArrowheads="1"/>
          </p:cNvPicPr>
          <p:nvPr/>
        </p:nvPicPr>
        <p:blipFill>
          <a:blip r:embed="rId2"/>
          <a:srcRect l="29283" t="20833" r="23280" b="15625"/>
          <a:stretch>
            <a:fillRect/>
          </a:stretch>
        </p:blipFill>
        <p:spPr bwMode="auto">
          <a:xfrm>
            <a:off x="-1" y="0"/>
            <a:ext cx="9144001" cy="6858000"/>
          </a:xfrm>
          <a:prstGeom prst="rect">
            <a:avLst/>
          </a:prstGeom>
          <a:noFill/>
          <a:ln w="9525">
            <a:noFill/>
            <a:miter lim="800000"/>
            <a:headEnd/>
            <a:tailEnd/>
          </a:ln>
          <a:effectLst/>
        </p:spPr>
      </p:pic>
      <p:sp>
        <p:nvSpPr>
          <p:cNvPr id="6" name="Rectangle 5"/>
          <p:cNvSpPr/>
          <p:nvPr/>
        </p:nvSpPr>
        <p:spPr>
          <a:xfrm>
            <a:off x="1600200" y="1219200"/>
            <a:ext cx="5133778" cy="1446550"/>
          </a:xfrm>
          <a:prstGeom prst="rect">
            <a:avLst/>
          </a:prstGeom>
          <a:noFill/>
        </p:spPr>
        <p:txBody>
          <a:bodyPr wrap="none" lIns="91440" tIns="45720" rIns="91440" bIns="45720">
            <a:spAutoFit/>
          </a:bodyPr>
          <a:lstStyle/>
          <a:p>
            <a:pPr algn="ctr"/>
            <a:r>
              <a:rPr lang="en-US" sz="8800" b="1" cap="none" spc="50" dirty="0" smtClean="0">
                <a:ln w="12700" cmpd="sng">
                  <a:solidFill>
                    <a:schemeClr val="accent1">
                      <a:lumMod val="50000"/>
                    </a:schemeClr>
                  </a:solidFill>
                  <a:prstDash val="solid"/>
                </a:ln>
                <a:solidFill>
                  <a:schemeClr val="accent6">
                    <a:tint val="1000"/>
                  </a:schemeClr>
                </a:solidFill>
                <a:effectLst>
                  <a:glow rad="53100">
                    <a:schemeClr val="tx1">
                      <a:alpha val="30000"/>
                    </a:schemeClr>
                  </a:glow>
                </a:effectLst>
              </a:rPr>
              <a:t>Group – B </a:t>
            </a:r>
            <a:endParaRPr lang="en-US" sz="8800" b="1" cap="none" spc="50" dirty="0">
              <a:ln w="12700" cmpd="sng">
                <a:solidFill>
                  <a:schemeClr val="accent1">
                    <a:lumMod val="50000"/>
                  </a:schemeClr>
                </a:solidFill>
                <a:prstDash val="solid"/>
              </a:ln>
              <a:solidFill>
                <a:schemeClr val="accent6">
                  <a:tint val="1000"/>
                </a:schemeClr>
              </a:solidFill>
              <a:effectLst>
                <a:glow rad="53100">
                  <a:schemeClr val="tx1">
                    <a:alpha val="30000"/>
                  </a:schemeClr>
                </a:glow>
              </a:effectLst>
            </a:endParaRPr>
          </a:p>
        </p:txBody>
      </p:sp>
      <p:sp>
        <p:nvSpPr>
          <p:cNvPr id="7" name="Rectangle 6"/>
          <p:cNvSpPr/>
          <p:nvPr/>
        </p:nvSpPr>
        <p:spPr>
          <a:xfrm>
            <a:off x="228600" y="4114800"/>
            <a:ext cx="1310615" cy="646331"/>
          </a:xfrm>
          <a:prstGeom prst="rect">
            <a:avLst/>
          </a:prstGeom>
          <a:noFill/>
        </p:spPr>
        <p:txBody>
          <a:bodyPr wrap="none" lIns="91440" tIns="45720" rIns="91440" bIns="45720">
            <a:spAutoFit/>
          </a:bodyPr>
          <a:lstStyle/>
          <a:p>
            <a:pPr algn="ctr"/>
            <a:r>
              <a:rPr lang="en-US" sz="3600" b="0" u="sng" cap="none" spc="0" dirty="0" smtClean="0">
                <a:ln w="10160">
                  <a:solidFill>
                    <a:schemeClr val="accent1"/>
                  </a:solidFill>
                  <a:prstDash val="solid"/>
                </a:ln>
                <a:solidFill>
                  <a:srgbClr val="002060"/>
                </a:solidFill>
                <a:effectLst>
                  <a:outerShdw blurRad="38100" dist="32000" dir="5400000" algn="tl">
                    <a:srgbClr val="000000">
                      <a:alpha val="30000"/>
                    </a:srgbClr>
                  </a:outerShdw>
                </a:effectLst>
              </a:rPr>
              <a:t>Team:</a:t>
            </a:r>
            <a:endParaRPr lang="en-US" sz="3600" b="0" u="sng" cap="none" spc="0" dirty="0">
              <a:ln w="10160">
                <a:solidFill>
                  <a:schemeClr val="accent1"/>
                </a:solidFill>
                <a:prstDash val="solid"/>
              </a:ln>
              <a:solidFill>
                <a:srgbClr val="002060"/>
              </a:solidFill>
              <a:effectLst>
                <a:outerShdw blurRad="38100" dist="32000" dir="5400000" algn="tl">
                  <a:srgbClr val="000000">
                    <a:alpha val="30000"/>
                  </a:srgbClr>
                </a:outerShdw>
              </a:effectLst>
            </a:endParaRPr>
          </a:p>
        </p:txBody>
      </p:sp>
      <p:sp>
        <p:nvSpPr>
          <p:cNvPr id="8" name="Rectangle 7"/>
          <p:cNvSpPr/>
          <p:nvPr/>
        </p:nvSpPr>
        <p:spPr>
          <a:xfrm>
            <a:off x="152400" y="5334000"/>
            <a:ext cx="1936749" cy="830997"/>
          </a:xfrm>
          <a:prstGeom prst="rect">
            <a:avLst/>
          </a:prstGeom>
          <a:noFill/>
        </p:spPr>
        <p:txBody>
          <a:bodyPr wrap="none" lIns="91440" tIns="45720" rIns="91440" bIns="45720">
            <a:spAutoFit/>
          </a:bodyPr>
          <a:lstStyle/>
          <a:p>
            <a:pPr algn="ctr"/>
            <a:r>
              <a:rPr lang="en-US" sz="2400" b="0" cap="none" spc="0" dirty="0" smtClean="0">
                <a:ln w="10160">
                  <a:solidFill>
                    <a:schemeClr val="accent1"/>
                  </a:solidFill>
                  <a:prstDash val="solid"/>
                </a:ln>
                <a:solidFill>
                  <a:srgbClr val="002060"/>
                </a:solidFill>
                <a:effectLst>
                  <a:outerShdw blurRad="38100" dist="32000" dir="5400000" algn="tl">
                    <a:srgbClr val="000000">
                      <a:alpha val="30000"/>
                    </a:srgbClr>
                  </a:outerShdw>
                </a:effectLst>
              </a:rPr>
              <a:t>Ankit </a:t>
            </a:r>
          </a:p>
          <a:p>
            <a:pPr algn="ctr"/>
            <a:r>
              <a:rPr lang="en-US" sz="2400" b="0" cap="none" spc="0" dirty="0" smtClean="0">
                <a:ln w="10160">
                  <a:solidFill>
                    <a:schemeClr val="accent1"/>
                  </a:solidFill>
                  <a:prstDash val="solid"/>
                </a:ln>
                <a:solidFill>
                  <a:srgbClr val="002060"/>
                </a:solidFill>
                <a:effectLst>
                  <a:outerShdw blurRad="38100" dist="32000" dir="5400000" algn="tl">
                    <a:srgbClr val="000000">
                      <a:alpha val="30000"/>
                    </a:srgbClr>
                  </a:outerShdw>
                </a:effectLst>
              </a:rPr>
              <a:t>Kumar Shaw</a:t>
            </a:r>
            <a:endParaRPr lang="en-US" sz="2400" b="0" cap="none" spc="0" dirty="0">
              <a:ln w="10160">
                <a:solidFill>
                  <a:schemeClr val="accent1"/>
                </a:solidFill>
                <a:prstDash val="solid"/>
              </a:ln>
              <a:solidFill>
                <a:srgbClr val="002060"/>
              </a:solidFill>
              <a:effectLst>
                <a:outerShdw blurRad="38100" dist="32000" dir="5400000" algn="tl">
                  <a:srgbClr val="000000">
                    <a:alpha val="30000"/>
                  </a:srgbClr>
                </a:outerShdw>
              </a:effectLst>
            </a:endParaRPr>
          </a:p>
        </p:txBody>
      </p:sp>
      <p:sp>
        <p:nvSpPr>
          <p:cNvPr id="9" name="Rectangle 8"/>
          <p:cNvSpPr/>
          <p:nvPr/>
        </p:nvSpPr>
        <p:spPr>
          <a:xfrm>
            <a:off x="2743200" y="5334000"/>
            <a:ext cx="1888659" cy="830997"/>
          </a:xfrm>
          <a:prstGeom prst="rect">
            <a:avLst/>
          </a:prstGeom>
          <a:noFill/>
        </p:spPr>
        <p:txBody>
          <a:bodyPr wrap="none" lIns="91440" tIns="45720" rIns="91440" bIns="45720">
            <a:spAutoFit/>
          </a:bodyPr>
          <a:lstStyle/>
          <a:p>
            <a:pPr algn="ctr"/>
            <a:r>
              <a:rPr lang="en-US" sz="2400" b="0" cap="none" spc="0" dirty="0" err="1" smtClean="0">
                <a:ln w="10160">
                  <a:solidFill>
                    <a:schemeClr val="accent1"/>
                  </a:solidFill>
                  <a:prstDash val="solid"/>
                </a:ln>
                <a:solidFill>
                  <a:srgbClr val="002060"/>
                </a:solidFill>
                <a:effectLst>
                  <a:outerShdw blurRad="38100" dist="32000" dir="5400000" algn="tl">
                    <a:srgbClr val="000000">
                      <a:alpha val="30000"/>
                    </a:srgbClr>
                  </a:outerShdw>
                </a:effectLst>
              </a:rPr>
              <a:t>Suparno</a:t>
            </a:r>
            <a:r>
              <a:rPr lang="en-US" sz="2400" b="0" cap="none" spc="0" dirty="0" smtClean="0">
                <a:ln w="10160">
                  <a:solidFill>
                    <a:schemeClr val="accent1"/>
                  </a:solidFill>
                  <a:prstDash val="solid"/>
                </a:ln>
                <a:solidFill>
                  <a:srgbClr val="002060"/>
                </a:solidFill>
                <a:effectLst>
                  <a:outerShdw blurRad="38100" dist="32000" dir="5400000" algn="tl">
                    <a:srgbClr val="000000">
                      <a:alpha val="30000"/>
                    </a:srgbClr>
                  </a:outerShdw>
                </a:effectLst>
              </a:rPr>
              <a:t> </a:t>
            </a:r>
          </a:p>
          <a:p>
            <a:pPr algn="ctr"/>
            <a:r>
              <a:rPr lang="en-US" sz="2400" b="0" cap="none" spc="0" dirty="0" err="1" smtClean="0">
                <a:ln w="10160">
                  <a:solidFill>
                    <a:schemeClr val="accent1"/>
                  </a:solidFill>
                  <a:prstDash val="solid"/>
                </a:ln>
                <a:solidFill>
                  <a:srgbClr val="002060"/>
                </a:solidFill>
                <a:effectLst>
                  <a:outerShdw blurRad="38100" dist="32000" dir="5400000" algn="tl">
                    <a:srgbClr val="000000">
                      <a:alpha val="30000"/>
                    </a:srgbClr>
                  </a:outerShdw>
                </a:effectLst>
              </a:rPr>
              <a:t>Chakraborty</a:t>
            </a:r>
            <a:endParaRPr lang="en-US" sz="2400" b="0" cap="none" spc="0" dirty="0">
              <a:ln w="10160">
                <a:solidFill>
                  <a:schemeClr val="accent1"/>
                </a:solidFill>
                <a:prstDash val="solid"/>
              </a:ln>
              <a:solidFill>
                <a:srgbClr val="002060"/>
              </a:solidFill>
              <a:effectLst>
                <a:outerShdw blurRad="38100" dist="32000" dir="5400000" algn="tl">
                  <a:srgbClr val="000000">
                    <a:alpha val="30000"/>
                  </a:srgbClr>
                </a:outerShdw>
              </a:effectLst>
            </a:endParaRPr>
          </a:p>
        </p:txBody>
      </p:sp>
      <p:sp>
        <p:nvSpPr>
          <p:cNvPr id="10" name="Rectangle 9"/>
          <p:cNvSpPr/>
          <p:nvPr/>
        </p:nvSpPr>
        <p:spPr>
          <a:xfrm>
            <a:off x="5376161" y="5297269"/>
            <a:ext cx="1024639" cy="830997"/>
          </a:xfrm>
          <a:prstGeom prst="rect">
            <a:avLst/>
          </a:prstGeom>
          <a:noFill/>
        </p:spPr>
        <p:txBody>
          <a:bodyPr wrap="none" lIns="91440" tIns="45720" rIns="91440" bIns="45720">
            <a:spAutoFit/>
          </a:bodyPr>
          <a:lstStyle/>
          <a:p>
            <a:pPr algn="ctr"/>
            <a:r>
              <a:rPr lang="en-US" sz="2400" dirty="0" err="1" smtClean="0">
                <a:ln w="10160">
                  <a:solidFill>
                    <a:schemeClr val="accent1"/>
                  </a:solidFill>
                  <a:prstDash val="solid"/>
                </a:ln>
                <a:solidFill>
                  <a:srgbClr val="002060"/>
                </a:solidFill>
                <a:effectLst>
                  <a:outerShdw blurRad="38100" dist="32000" dir="5400000" algn="tl">
                    <a:srgbClr val="000000">
                      <a:alpha val="30000"/>
                    </a:srgbClr>
                  </a:outerShdw>
                </a:effectLst>
              </a:rPr>
              <a:t>Akash</a:t>
            </a:r>
            <a:endParaRPr lang="en-US" sz="2400" dirty="0" smtClean="0">
              <a:ln w="10160">
                <a:solidFill>
                  <a:schemeClr val="accent1"/>
                </a:solidFill>
                <a:prstDash val="solid"/>
              </a:ln>
              <a:solidFill>
                <a:srgbClr val="002060"/>
              </a:solidFill>
              <a:effectLst>
                <a:outerShdw blurRad="38100" dist="32000" dir="5400000" algn="tl">
                  <a:srgbClr val="000000">
                    <a:alpha val="30000"/>
                  </a:srgbClr>
                </a:outerShdw>
              </a:effectLst>
            </a:endParaRPr>
          </a:p>
          <a:p>
            <a:pPr algn="ctr"/>
            <a:r>
              <a:rPr lang="en-US" sz="2400" dirty="0" smtClean="0">
                <a:ln w="10160">
                  <a:solidFill>
                    <a:schemeClr val="accent1"/>
                  </a:solidFill>
                  <a:prstDash val="solid"/>
                </a:ln>
                <a:solidFill>
                  <a:srgbClr val="002060"/>
                </a:solidFill>
                <a:effectLst>
                  <a:outerShdw blurRad="38100" dist="32000" dir="5400000" algn="tl">
                    <a:srgbClr val="000000">
                      <a:alpha val="30000"/>
                    </a:srgbClr>
                  </a:outerShdw>
                </a:effectLst>
              </a:rPr>
              <a:t>S</a:t>
            </a:r>
            <a:r>
              <a:rPr lang="en-US" sz="2400" b="0" cap="none" spc="0" dirty="0" smtClean="0">
                <a:ln w="10160">
                  <a:solidFill>
                    <a:schemeClr val="accent1"/>
                  </a:solidFill>
                  <a:prstDash val="solid"/>
                </a:ln>
                <a:solidFill>
                  <a:srgbClr val="002060"/>
                </a:solidFill>
                <a:effectLst>
                  <a:outerShdw blurRad="38100" dist="32000" dir="5400000" algn="tl">
                    <a:srgbClr val="000000">
                      <a:alpha val="30000"/>
                    </a:srgbClr>
                  </a:outerShdw>
                </a:effectLst>
              </a:rPr>
              <a:t>hah</a:t>
            </a:r>
            <a:endParaRPr lang="en-US" sz="2400" b="0" cap="none" spc="0" dirty="0">
              <a:ln w="10160">
                <a:solidFill>
                  <a:schemeClr val="accent1"/>
                </a:solidFill>
                <a:prstDash val="solid"/>
              </a:ln>
              <a:solidFill>
                <a:srgbClr val="002060"/>
              </a:solidFill>
              <a:effectLst>
                <a:outerShdw blurRad="38100" dist="32000" dir="5400000" algn="tl">
                  <a:srgbClr val="000000">
                    <a:alpha val="30000"/>
                  </a:srgbClr>
                </a:outerShdw>
              </a:effectLst>
            </a:endParaRPr>
          </a:p>
        </p:txBody>
      </p:sp>
      <p:sp>
        <p:nvSpPr>
          <p:cNvPr id="11" name="Rectangle 10"/>
          <p:cNvSpPr/>
          <p:nvPr/>
        </p:nvSpPr>
        <p:spPr>
          <a:xfrm>
            <a:off x="7239000" y="5257800"/>
            <a:ext cx="1457450" cy="830997"/>
          </a:xfrm>
          <a:prstGeom prst="rect">
            <a:avLst/>
          </a:prstGeom>
          <a:noFill/>
        </p:spPr>
        <p:txBody>
          <a:bodyPr wrap="none" lIns="91440" tIns="45720" rIns="91440" bIns="45720">
            <a:spAutoFit/>
          </a:bodyPr>
          <a:lstStyle/>
          <a:p>
            <a:pPr algn="ctr"/>
            <a:r>
              <a:rPr lang="en-US" sz="2400" b="0" cap="none" spc="0" dirty="0" err="1" smtClean="0">
                <a:ln w="10160">
                  <a:solidFill>
                    <a:schemeClr val="accent1"/>
                  </a:solidFill>
                  <a:prstDash val="solid"/>
                </a:ln>
                <a:solidFill>
                  <a:srgbClr val="002060"/>
                </a:solidFill>
                <a:effectLst>
                  <a:outerShdw blurRad="38100" dist="32000" dir="5400000" algn="tl">
                    <a:srgbClr val="000000">
                      <a:alpha val="30000"/>
                    </a:srgbClr>
                  </a:outerShdw>
                </a:effectLst>
              </a:rPr>
              <a:t>Sunanda</a:t>
            </a:r>
            <a:r>
              <a:rPr lang="en-US" sz="2400" b="0" cap="none" spc="0" dirty="0" smtClean="0">
                <a:ln w="10160">
                  <a:solidFill>
                    <a:schemeClr val="accent1"/>
                  </a:solidFill>
                  <a:prstDash val="solid"/>
                </a:ln>
                <a:solidFill>
                  <a:srgbClr val="002060"/>
                </a:solidFill>
                <a:effectLst>
                  <a:outerShdw blurRad="38100" dist="32000" dir="5400000" algn="tl">
                    <a:srgbClr val="000000">
                      <a:alpha val="30000"/>
                    </a:srgbClr>
                  </a:outerShdw>
                </a:effectLst>
              </a:rPr>
              <a:t> </a:t>
            </a:r>
          </a:p>
          <a:p>
            <a:pPr algn="ctr"/>
            <a:r>
              <a:rPr lang="en-US" sz="2400" b="0" cap="none" spc="0" dirty="0" err="1" smtClean="0">
                <a:ln w="10160">
                  <a:solidFill>
                    <a:schemeClr val="accent1"/>
                  </a:solidFill>
                  <a:prstDash val="solid"/>
                </a:ln>
                <a:solidFill>
                  <a:srgbClr val="002060"/>
                </a:solidFill>
                <a:effectLst>
                  <a:outerShdw blurRad="38100" dist="32000" dir="5400000" algn="tl">
                    <a:srgbClr val="000000">
                      <a:alpha val="30000"/>
                    </a:srgbClr>
                  </a:outerShdw>
                </a:effectLst>
              </a:rPr>
              <a:t>Sarkar</a:t>
            </a:r>
            <a:endParaRPr lang="en-US" sz="2400" b="0" cap="none" spc="0" dirty="0">
              <a:ln w="10160">
                <a:solidFill>
                  <a:schemeClr val="accent1"/>
                </a:solidFill>
                <a:prstDash val="solid"/>
              </a:ln>
              <a:solidFill>
                <a:srgbClr val="002060"/>
              </a:solidFill>
              <a:effectLst>
                <a:outerShdw blurRad="38100" dist="32000" dir="5400000" algn="tl">
                  <a:srgbClr val="000000">
                    <a:alpha val="30000"/>
                  </a:srgbClr>
                </a:outerShdw>
              </a:effectLst>
            </a:endParaRPr>
          </a:p>
        </p:txBody>
      </p:sp>
      <p:cxnSp>
        <p:nvCxnSpPr>
          <p:cNvPr id="13" name="Straight Connector 12"/>
          <p:cNvCxnSpPr/>
          <p:nvPr/>
        </p:nvCxnSpPr>
        <p:spPr>
          <a:xfrm rot="5400000">
            <a:off x="1447800" y="5867400"/>
            <a:ext cx="1828800" cy="1588"/>
          </a:xfrm>
          <a:prstGeom prst="line">
            <a:avLst/>
          </a:prstGeom>
        </p:spPr>
        <p:style>
          <a:lnRef idx="2">
            <a:schemeClr val="dk1"/>
          </a:lnRef>
          <a:fillRef idx="0">
            <a:schemeClr val="dk1"/>
          </a:fillRef>
          <a:effectRef idx="1">
            <a:schemeClr val="dk1"/>
          </a:effectRef>
          <a:fontRef idx="minor">
            <a:schemeClr val="tx1"/>
          </a:fontRef>
        </p:style>
      </p:cxnSp>
      <p:cxnSp>
        <p:nvCxnSpPr>
          <p:cNvPr id="14" name="Straight Connector 13"/>
          <p:cNvCxnSpPr/>
          <p:nvPr/>
        </p:nvCxnSpPr>
        <p:spPr>
          <a:xfrm rot="5400000">
            <a:off x="3961606" y="5866606"/>
            <a:ext cx="1828800" cy="1588"/>
          </a:xfrm>
          <a:prstGeom prst="line">
            <a:avLst/>
          </a:prstGeom>
        </p:spPr>
        <p:style>
          <a:lnRef idx="2">
            <a:schemeClr val="dk1"/>
          </a:lnRef>
          <a:fillRef idx="0">
            <a:schemeClr val="dk1"/>
          </a:fillRef>
          <a:effectRef idx="1">
            <a:schemeClr val="dk1"/>
          </a:effectRef>
          <a:fontRef idx="minor">
            <a:schemeClr val="tx1"/>
          </a:fontRef>
        </p:style>
      </p:cxnSp>
      <p:cxnSp>
        <p:nvCxnSpPr>
          <p:cNvPr id="15" name="Straight Connector 14"/>
          <p:cNvCxnSpPr/>
          <p:nvPr/>
        </p:nvCxnSpPr>
        <p:spPr>
          <a:xfrm rot="5400000">
            <a:off x="6019005" y="5866606"/>
            <a:ext cx="1828800" cy="1588"/>
          </a:xfrm>
          <a:prstGeom prst="line">
            <a:avLst/>
          </a:prstGeom>
        </p:spPr>
        <p:style>
          <a:lnRef idx="2">
            <a:schemeClr val="dk1"/>
          </a:lnRef>
          <a:fillRef idx="0">
            <a:schemeClr val="dk1"/>
          </a:fillRef>
          <a:effectRef idx="1">
            <a:schemeClr val="dk1"/>
          </a:effectRef>
          <a:fontRef idx="minor">
            <a:schemeClr val="tx1"/>
          </a:fontRef>
        </p:style>
      </p:cxnSp>
      <p:cxnSp>
        <p:nvCxnSpPr>
          <p:cNvPr id="16" name="Straight Connector 15"/>
          <p:cNvCxnSpPr/>
          <p:nvPr/>
        </p:nvCxnSpPr>
        <p:spPr>
          <a:xfrm>
            <a:off x="1524000" y="4876800"/>
            <a:ext cx="6705600" cy="1588"/>
          </a:xfrm>
          <a:prstGeom prst="line">
            <a:avLst/>
          </a:prstGeom>
        </p:spPr>
        <p:style>
          <a:lnRef idx="2">
            <a:schemeClr val="dk1"/>
          </a:lnRef>
          <a:fillRef idx="0">
            <a:schemeClr val="dk1"/>
          </a:fillRef>
          <a:effectRef idx="1">
            <a:schemeClr val="dk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stockphoto-1225495890-612x612.jpg"/>
          <p:cNvPicPr>
            <a:picLocks noChangeAspect="1"/>
          </p:cNvPicPr>
          <p:nvPr/>
        </p:nvPicPr>
        <p:blipFill>
          <a:blip r:embed="rId2"/>
          <a:stretch>
            <a:fillRect/>
          </a:stretch>
        </p:blipFill>
        <p:spPr>
          <a:xfrm>
            <a:off x="0" y="0"/>
            <a:ext cx="9144000" cy="6858000"/>
          </a:xfrm>
          <a:prstGeom prst="rect">
            <a:avLst/>
          </a:prstGeom>
        </p:spPr>
      </p:pic>
      <p:sp>
        <p:nvSpPr>
          <p:cNvPr id="3" name="Rectangle 2"/>
          <p:cNvSpPr/>
          <p:nvPr/>
        </p:nvSpPr>
        <p:spPr>
          <a:xfrm>
            <a:off x="152400" y="263604"/>
            <a:ext cx="8305479" cy="1107996"/>
          </a:xfrm>
          <a:prstGeom prst="rect">
            <a:avLst/>
          </a:prstGeom>
          <a:noFill/>
        </p:spPr>
        <p:txBody>
          <a:bodyPr wrap="none" lIns="91440" tIns="45720" rIns="91440" bIns="45720">
            <a:spAutoFit/>
            <a:scene3d>
              <a:camera prst="orthographicFront"/>
              <a:lightRig rig="threePt" dir="t"/>
            </a:scene3d>
            <a:sp3d extrusionH="57150">
              <a:bevelT w="57150" h="38100" prst="artDeco"/>
            </a:sp3d>
          </a:bodyPr>
          <a:lstStyle/>
          <a:p>
            <a:pPr algn="ctr"/>
            <a:r>
              <a:rPr lang="en-US" sz="6600" u="sng" cap="none" spc="0" dirty="0"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Product View </a:t>
            </a:r>
            <a:r>
              <a:rPr lang="en-US" sz="6600" u="sng" cap="none" spc="0" dirty="0" err="1"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pAGE</a:t>
            </a:r>
            <a:endParaRPr lang="en-US" sz="6600" cap="none" spc="0" dirty="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endParaRPr>
          </a:p>
        </p:txBody>
      </p:sp>
      <p:sp>
        <p:nvSpPr>
          <p:cNvPr id="5" name="Rectangle 4"/>
          <p:cNvSpPr/>
          <p:nvPr/>
        </p:nvSpPr>
        <p:spPr>
          <a:xfrm>
            <a:off x="838200" y="5062716"/>
            <a:ext cx="7543800" cy="1261884"/>
          </a:xfrm>
          <a:prstGeom prst="rect">
            <a:avLst/>
          </a:prstGeom>
        </p:spPr>
        <p:txBody>
          <a:bodyPr wrap="square">
            <a:spAutoFit/>
          </a:bodyPr>
          <a:lstStyle/>
          <a:p>
            <a:pPr>
              <a:buFont typeface="Arial" pitchFamily="34" charset="0"/>
              <a:buChar char="•"/>
            </a:pPr>
            <a:r>
              <a:rPr lang="en-US" sz="1900" b="1" dirty="0" smtClean="0">
                <a:solidFill>
                  <a:srgbClr val="002060"/>
                </a:solidFill>
                <a:latin typeface="Century Gothic" pitchFamily="34" charset="0"/>
              </a:rPr>
              <a:t>Product view page shows the details of the selected product(book).</a:t>
            </a:r>
          </a:p>
          <a:p>
            <a:pPr>
              <a:buFont typeface="Arial" pitchFamily="34" charset="0"/>
              <a:buChar char="•"/>
            </a:pPr>
            <a:r>
              <a:rPr lang="en-US" sz="1900" b="1" dirty="0" smtClean="0">
                <a:solidFill>
                  <a:srgbClr val="002060"/>
                </a:solidFill>
                <a:latin typeface="Century Gothic" pitchFamily="34" charset="0"/>
              </a:rPr>
              <a:t>It is accessed by clicking the “View” button or on the product thumbnail.</a:t>
            </a:r>
            <a:endParaRPr lang="en-US" sz="1900" b="1" dirty="0">
              <a:solidFill>
                <a:srgbClr val="002060"/>
              </a:solidFill>
              <a:latin typeface="Century Gothic"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stockphoto-1225495890-612x612.jpg"/>
          <p:cNvPicPr>
            <a:picLocks noChangeAspect="1"/>
          </p:cNvPicPr>
          <p:nvPr/>
        </p:nvPicPr>
        <p:blipFill>
          <a:blip r:embed="rId2"/>
          <a:stretch>
            <a:fillRect/>
          </a:stretch>
        </p:blipFill>
        <p:spPr>
          <a:xfrm>
            <a:off x="0" y="0"/>
            <a:ext cx="9144000" cy="6858000"/>
          </a:xfrm>
          <a:prstGeom prst="rect">
            <a:avLst/>
          </a:prstGeom>
        </p:spPr>
      </p:pic>
      <p:sp>
        <p:nvSpPr>
          <p:cNvPr id="3" name="Rectangle 2"/>
          <p:cNvSpPr/>
          <p:nvPr/>
        </p:nvSpPr>
        <p:spPr>
          <a:xfrm>
            <a:off x="152400" y="263604"/>
            <a:ext cx="6492483" cy="1107996"/>
          </a:xfrm>
          <a:prstGeom prst="rect">
            <a:avLst/>
          </a:prstGeom>
          <a:noFill/>
        </p:spPr>
        <p:txBody>
          <a:bodyPr wrap="none" lIns="91440" tIns="45720" rIns="91440" bIns="45720">
            <a:spAutoFit/>
            <a:scene3d>
              <a:camera prst="orthographicFront"/>
              <a:lightRig rig="threePt" dir="t"/>
            </a:scene3d>
            <a:sp3d extrusionH="57150">
              <a:bevelT w="57150" h="38100" prst="artDeco"/>
            </a:sp3d>
          </a:bodyPr>
          <a:lstStyle/>
          <a:p>
            <a:pPr algn="ctr"/>
            <a:r>
              <a:rPr lang="en-US" sz="6600" u="sng" cap="none" spc="0" dirty="0"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Payment </a:t>
            </a:r>
            <a:r>
              <a:rPr lang="en-US" sz="6600" u="sng" cap="none" spc="0" dirty="0" err="1"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pAGE</a:t>
            </a:r>
            <a:endParaRPr lang="en-US" sz="6600" cap="none" spc="0" dirty="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endParaRPr>
          </a:p>
        </p:txBody>
      </p:sp>
      <p:sp>
        <p:nvSpPr>
          <p:cNvPr id="5" name="Rectangle 4"/>
          <p:cNvSpPr/>
          <p:nvPr/>
        </p:nvSpPr>
        <p:spPr>
          <a:xfrm>
            <a:off x="76200" y="1706463"/>
            <a:ext cx="3962400" cy="4770537"/>
          </a:xfrm>
          <a:prstGeom prst="rect">
            <a:avLst/>
          </a:prstGeom>
        </p:spPr>
        <p:txBody>
          <a:bodyPr wrap="square">
            <a:spAutoFit/>
          </a:bodyPr>
          <a:lstStyle/>
          <a:p>
            <a:pPr>
              <a:buFont typeface="Arial" pitchFamily="34" charset="0"/>
              <a:buChar char="•"/>
            </a:pPr>
            <a:r>
              <a:rPr lang="en-US" sz="1900" b="1" dirty="0" smtClean="0">
                <a:solidFill>
                  <a:srgbClr val="002060"/>
                </a:solidFill>
                <a:latin typeface="Century Gothic" pitchFamily="34" charset="0"/>
              </a:rPr>
              <a:t>Payment page : Allows the user to buy books with different types of payments methods.</a:t>
            </a:r>
          </a:p>
          <a:p>
            <a:endParaRPr lang="en-US" sz="1900" b="1" dirty="0" smtClean="0">
              <a:solidFill>
                <a:srgbClr val="002060"/>
              </a:solidFill>
              <a:latin typeface="Century Gothic" pitchFamily="34" charset="0"/>
            </a:endParaRPr>
          </a:p>
          <a:p>
            <a:r>
              <a:rPr lang="en-US" sz="1900" b="1" dirty="0" smtClean="0">
                <a:solidFill>
                  <a:srgbClr val="002060"/>
                </a:solidFill>
                <a:latin typeface="Century Gothic" pitchFamily="34" charset="0"/>
              </a:rPr>
              <a:t>Field Requirements:</a:t>
            </a:r>
          </a:p>
          <a:p>
            <a:pPr lvl="1">
              <a:buFont typeface="Wingdings" pitchFamily="2" charset="2"/>
              <a:buChar char="Ø"/>
            </a:pPr>
            <a:r>
              <a:rPr lang="en-US" sz="1900" b="1" dirty="0" smtClean="0">
                <a:solidFill>
                  <a:srgbClr val="002060"/>
                </a:solidFill>
                <a:latin typeface="Century Gothic" pitchFamily="34" charset="0"/>
              </a:rPr>
              <a:t>Full Name</a:t>
            </a:r>
          </a:p>
          <a:p>
            <a:pPr lvl="1">
              <a:buFont typeface="Wingdings" pitchFamily="2" charset="2"/>
              <a:buChar char="Ø"/>
            </a:pPr>
            <a:r>
              <a:rPr lang="en-US" sz="1900" b="1" dirty="0" smtClean="0">
                <a:solidFill>
                  <a:srgbClr val="002060"/>
                </a:solidFill>
                <a:latin typeface="Century Gothic" pitchFamily="34" charset="0"/>
              </a:rPr>
              <a:t>Email</a:t>
            </a:r>
          </a:p>
          <a:p>
            <a:pPr lvl="1">
              <a:buFont typeface="Wingdings" pitchFamily="2" charset="2"/>
              <a:buChar char="Ø"/>
            </a:pPr>
            <a:r>
              <a:rPr lang="en-US" sz="1900" b="1" dirty="0" smtClean="0">
                <a:solidFill>
                  <a:srgbClr val="002060"/>
                </a:solidFill>
                <a:latin typeface="Century Gothic" pitchFamily="34" charset="0"/>
              </a:rPr>
              <a:t>Address</a:t>
            </a:r>
          </a:p>
          <a:p>
            <a:pPr lvl="1">
              <a:buFont typeface="Wingdings" pitchFamily="2" charset="2"/>
              <a:buChar char="Ø"/>
            </a:pPr>
            <a:r>
              <a:rPr lang="en-US" sz="1900" b="1" dirty="0" smtClean="0">
                <a:solidFill>
                  <a:srgbClr val="002060"/>
                </a:solidFill>
                <a:latin typeface="Century Gothic" pitchFamily="34" charset="0"/>
              </a:rPr>
              <a:t>City</a:t>
            </a:r>
          </a:p>
          <a:p>
            <a:pPr lvl="1">
              <a:buFont typeface="Wingdings" pitchFamily="2" charset="2"/>
              <a:buChar char="Ø"/>
            </a:pPr>
            <a:r>
              <a:rPr lang="en-US" sz="1900" b="1" dirty="0" smtClean="0">
                <a:solidFill>
                  <a:srgbClr val="002060"/>
                </a:solidFill>
                <a:latin typeface="Century Gothic" pitchFamily="34" charset="0"/>
              </a:rPr>
              <a:t>State </a:t>
            </a:r>
          </a:p>
          <a:p>
            <a:pPr lvl="1">
              <a:buFont typeface="Wingdings" pitchFamily="2" charset="2"/>
              <a:buChar char="Ø"/>
            </a:pPr>
            <a:r>
              <a:rPr lang="en-US" sz="1900" b="1" dirty="0" smtClean="0">
                <a:solidFill>
                  <a:srgbClr val="002060"/>
                </a:solidFill>
                <a:latin typeface="Century Gothic" pitchFamily="34" charset="0"/>
              </a:rPr>
              <a:t>Zip code</a:t>
            </a:r>
          </a:p>
          <a:p>
            <a:pPr lvl="1">
              <a:buFont typeface="Wingdings" pitchFamily="2" charset="2"/>
              <a:buChar char="Ø"/>
            </a:pPr>
            <a:r>
              <a:rPr lang="en-US" sz="1900" b="1" dirty="0" smtClean="0">
                <a:solidFill>
                  <a:srgbClr val="002060"/>
                </a:solidFill>
                <a:latin typeface="Century Gothic" pitchFamily="34" charset="0"/>
              </a:rPr>
              <a:t>Name on card</a:t>
            </a:r>
          </a:p>
          <a:p>
            <a:pPr lvl="1">
              <a:buFont typeface="Wingdings" pitchFamily="2" charset="2"/>
              <a:buChar char="Ø"/>
            </a:pPr>
            <a:r>
              <a:rPr lang="en-US" sz="1900" b="1" dirty="0" smtClean="0">
                <a:solidFill>
                  <a:srgbClr val="002060"/>
                </a:solidFill>
                <a:latin typeface="Century Gothic" pitchFamily="34" charset="0"/>
              </a:rPr>
              <a:t>Card no </a:t>
            </a:r>
          </a:p>
          <a:p>
            <a:pPr lvl="1">
              <a:buFont typeface="Wingdings" pitchFamily="2" charset="2"/>
              <a:buChar char="Ø"/>
            </a:pPr>
            <a:r>
              <a:rPr lang="en-US" sz="1900" b="1" dirty="0" smtClean="0">
                <a:solidFill>
                  <a:srgbClr val="002060"/>
                </a:solidFill>
                <a:latin typeface="Century Gothic" pitchFamily="34" charset="0"/>
              </a:rPr>
              <a:t>Expiry month</a:t>
            </a:r>
          </a:p>
          <a:p>
            <a:pPr lvl="1">
              <a:buFont typeface="Wingdings" pitchFamily="2" charset="2"/>
              <a:buChar char="Ø"/>
            </a:pPr>
            <a:r>
              <a:rPr lang="en-US" sz="1900" b="1" dirty="0" smtClean="0">
                <a:solidFill>
                  <a:srgbClr val="002060"/>
                </a:solidFill>
                <a:latin typeface="Century Gothic" pitchFamily="34" charset="0"/>
              </a:rPr>
              <a:t>Expiry date </a:t>
            </a:r>
          </a:p>
          <a:p>
            <a:pPr lvl="1">
              <a:buFont typeface="Wingdings" pitchFamily="2" charset="2"/>
              <a:buChar char="Ø"/>
            </a:pPr>
            <a:r>
              <a:rPr lang="en-US" sz="1900" b="1" dirty="0" smtClean="0">
                <a:solidFill>
                  <a:srgbClr val="002060"/>
                </a:solidFill>
                <a:latin typeface="Century Gothic" pitchFamily="34" charset="0"/>
              </a:rPr>
              <a:t>CVV</a:t>
            </a:r>
            <a:endParaRPr lang="en-US" sz="1900" b="1" dirty="0">
              <a:solidFill>
                <a:srgbClr val="002060"/>
              </a:solidFill>
              <a:latin typeface="Century Gothic"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stockphoto-1225495890-612x612.jpg"/>
          <p:cNvPicPr>
            <a:picLocks noChangeAspect="1"/>
          </p:cNvPicPr>
          <p:nvPr/>
        </p:nvPicPr>
        <p:blipFill>
          <a:blip r:embed="rId2"/>
          <a:stretch>
            <a:fillRect/>
          </a:stretch>
        </p:blipFill>
        <p:spPr>
          <a:xfrm>
            <a:off x="0" y="0"/>
            <a:ext cx="9144000" cy="6858000"/>
          </a:xfrm>
          <a:prstGeom prst="rect">
            <a:avLst/>
          </a:prstGeom>
        </p:spPr>
      </p:pic>
      <p:sp>
        <p:nvSpPr>
          <p:cNvPr id="3" name="Rectangle 2"/>
          <p:cNvSpPr/>
          <p:nvPr/>
        </p:nvSpPr>
        <p:spPr>
          <a:xfrm>
            <a:off x="370556" y="355937"/>
            <a:ext cx="6792244" cy="1015663"/>
          </a:xfrm>
          <a:prstGeom prst="rect">
            <a:avLst/>
          </a:prstGeom>
          <a:noFill/>
        </p:spPr>
        <p:txBody>
          <a:bodyPr wrap="none" lIns="91440" tIns="45720" rIns="91440" bIns="45720">
            <a:spAutoFit/>
            <a:scene3d>
              <a:camera prst="orthographicFront"/>
              <a:lightRig rig="threePt" dir="t"/>
            </a:scene3d>
            <a:sp3d extrusionH="57150">
              <a:bevelT w="57150" h="38100" prst="artDeco"/>
            </a:sp3d>
          </a:bodyPr>
          <a:lstStyle/>
          <a:p>
            <a:pPr algn="ctr"/>
            <a:r>
              <a:rPr lang="en-US" sz="6000" u="sng" cap="none" spc="0" dirty="0"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USER Profile</a:t>
            </a:r>
            <a:r>
              <a:rPr lang="en-US" sz="6000" cap="none" spc="0" dirty="0"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 </a:t>
            </a:r>
            <a:r>
              <a:rPr lang="en-US" sz="6000" u="sng" cap="none" spc="0" dirty="0" err="1"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pAGE</a:t>
            </a:r>
            <a:endParaRPr lang="en-US" sz="6000" cap="none" spc="0" dirty="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endParaRPr>
          </a:p>
        </p:txBody>
      </p:sp>
      <p:pic>
        <p:nvPicPr>
          <p:cNvPr id="4" name="Picture 3" descr="WhatsApp Image 2022-03-25 at 2.50.07 PM.jpeg"/>
          <p:cNvPicPr>
            <a:picLocks noChangeAspect="1"/>
          </p:cNvPicPr>
          <p:nvPr/>
        </p:nvPicPr>
        <p:blipFill>
          <a:blip r:embed="rId3"/>
          <a:srcRect l="24638" r="23188"/>
          <a:stretch>
            <a:fillRect/>
          </a:stretch>
        </p:blipFill>
        <p:spPr>
          <a:xfrm>
            <a:off x="4419600" y="1828800"/>
            <a:ext cx="4495800" cy="387089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Rectangle 4"/>
          <p:cNvSpPr/>
          <p:nvPr/>
        </p:nvSpPr>
        <p:spPr>
          <a:xfrm>
            <a:off x="304800" y="1905000"/>
            <a:ext cx="3886200" cy="3785652"/>
          </a:xfrm>
          <a:prstGeom prst="rect">
            <a:avLst/>
          </a:prstGeom>
        </p:spPr>
        <p:txBody>
          <a:bodyPr wrap="square">
            <a:spAutoFit/>
          </a:bodyPr>
          <a:lstStyle/>
          <a:p>
            <a:pPr>
              <a:buFont typeface="Arial" pitchFamily="34" charset="0"/>
              <a:buChar char="•"/>
            </a:pPr>
            <a:r>
              <a:rPr lang="en-US" sz="2000" b="1" dirty="0" smtClean="0">
                <a:solidFill>
                  <a:srgbClr val="002060"/>
                </a:solidFill>
                <a:latin typeface="Century Gothic" pitchFamily="34" charset="0"/>
              </a:rPr>
              <a:t>User Profile Page allows user to store all his/her personal information and to check all his/her activities.</a:t>
            </a:r>
          </a:p>
          <a:p>
            <a:pPr>
              <a:buFont typeface="Arial" pitchFamily="34" charset="0"/>
              <a:buChar char="•"/>
            </a:pPr>
            <a:r>
              <a:rPr lang="en-US" sz="2000" b="1" dirty="0" smtClean="0">
                <a:solidFill>
                  <a:srgbClr val="002060"/>
                </a:solidFill>
                <a:latin typeface="Century Gothic" pitchFamily="34" charset="0"/>
              </a:rPr>
              <a:t>This page contains the photo and name of the user and information like full name, email, phone number, address and also book items which shows user to see his/her recent books and most viewed items.</a:t>
            </a:r>
            <a:endParaRPr lang="en-US" sz="2000" b="1" dirty="0">
              <a:solidFill>
                <a:srgbClr val="002060"/>
              </a:solidFill>
              <a:latin typeface="Century Gothic"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stockphoto-1225495890-612x612.jpg"/>
          <p:cNvPicPr>
            <a:picLocks noChangeAspect="1"/>
          </p:cNvPicPr>
          <p:nvPr/>
        </p:nvPicPr>
        <p:blipFill>
          <a:blip r:embed="rId2"/>
          <a:stretch>
            <a:fillRect/>
          </a:stretch>
        </p:blipFill>
        <p:spPr>
          <a:xfrm>
            <a:off x="0" y="0"/>
            <a:ext cx="9144000" cy="6858000"/>
          </a:xfrm>
          <a:prstGeom prst="rect">
            <a:avLst/>
          </a:prstGeom>
        </p:spPr>
      </p:pic>
      <p:pic>
        <p:nvPicPr>
          <p:cNvPr id="3" name="Picture 2" descr="WhatsApp Image 2022-03-25 at 2.49.35 PM.jpeg"/>
          <p:cNvPicPr>
            <a:picLocks noChangeAspect="1"/>
          </p:cNvPicPr>
          <p:nvPr/>
        </p:nvPicPr>
        <p:blipFill>
          <a:blip r:embed="rId3"/>
          <a:srcRect b="12000"/>
          <a:stretch>
            <a:fillRect/>
          </a:stretch>
        </p:blipFill>
        <p:spPr>
          <a:xfrm>
            <a:off x="762000" y="1219200"/>
            <a:ext cx="7696200" cy="3581400"/>
          </a:xfrm>
          <a:prstGeom prst="rect">
            <a:avLst/>
          </a:prstGeom>
        </p:spPr>
      </p:pic>
      <p:sp>
        <p:nvSpPr>
          <p:cNvPr id="4" name="Rectangle 3"/>
          <p:cNvSpPr/>
          <p:nvPr/>
        </p:nvSpPr>
        <p:spPr>
          <a:xfrm>
            <a:off x="107089" y="152400"/>
            <a:ext cx="6293711" cy="1015663"/>
          </a:xfrm>
          <a:prstGeom prst="rect">
            <a:avLst/>
          </a:prstGeom>
          <a:noFill/>
        </p:spPr>
        <p:txBody>
          <a:bodyPr wrap="none" lIns="91440" tIns="45720" rIns="91440" bIns="45720">
            <a:spAutoFit/>
            <a:scene3d>
              <a:camera prst="orthographicFront"/>
              <a:lightRig rig="threePt" dir="t"/>
            </a:scene3d>
            <a:sp3d extrusionH="57150">
              <a:bevelT w="57150" h="38100" prst="artDeco"/>
            </a:sp3d>
          </a:bodyPr>
          <a:lstStyle/>
          <a:p>
            <a:pPr algn="ctr"/>
            <a:r>
              <a:rPr lang="en-US" sz="6000" u="sng" cap="none" spc="0" dirty="0"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PUBLISHER </a:t>
            </a:r>
            <a:r>
              <a:rPr lang="en-US" sz="6000" u="sng" cap="none" spc="0" dirty="0" err="1"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pAGE</a:t>
            </a:r>
            <a:endParaRPr lang="en-US" sz="6000" cap="none" spc="0" dirty="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endParaRPr>
          </a:p>
        </p:txBody>
      </p:sp>
      <p:sp>
        <p:nvSpPr>
          <p:cNvPr id="5" name="Rectangle 4"/>
          <p:cNvSpPr/>
          <p:nvPr/>
        </p:nvSpPr>
        <p:spPr>
          <a:xfrm>
            <a:off x="228600" y="4910078"/>
            <a:ext cx="8915400" cy="1938992"/>
          </a:xfrm>
          <a:prstGeom prst="rect">
            <a:avLst/>
          </a:prstGeom>
        </p:spPr>
        <p:txBody>
          <a:bodyPr wrap="square">
            <a:spAutoFit/>
          </a:bodyPr>
          <a:lstStyle/>
          <a:p>
            <a:r>
              <a:rPr lang="en-US" sz="2000" b="1" u="sng" dirty="0" smtClean="0">
                <a:solidFill>
                  <a:srgbClr val="002060"/>
                </a:solidFill>
                <a:latin typeface="Century Gothic" pitchFamily="34" charset="0"/>
              </a:rPr>
              <a:t>Publisher page</a:t>
            </a:r>
          </a:p>
          <a:p>
            <a:pPr>
              <a:buFont typeface="Arial" pitchFamily="34" charset="0"/>
              <a:buChar char="•"/>
            </a:pPr>
            <a:r>
              <a:rPr lang="en-US" sz="2000" b="1" dirty="0" smtClean="0">
                <a:solidFill>
                  <a:srgbClr val="002060"/>
                </a:solidFill>
                <a:latin typeface="Century Gothic" pitchFamily="34" charset="0"/>
              </a:rPr>
              <a:t>Publisher page allows the publisher to submit books.</a:t>
            </a:r>
          </a:p>
          <a:p>
            <a:pPr>
              <a:buFont typeface="Arial" pitchFamily="34" charset="0"/>
              <a:buChar char="•"/>
            </a:pPr>
            <a:r>
              <a:rPr lang="en-US" sz="2000" b="1" dirty="0" smtClean="0">
                <a:solidFill>
                  <a:srgbClr val="002060"/>
                </a:solidFill>
                <a:latin typeface="Century Gothic" pitchFamily="34" charset="0"/>
              </a:rPr>
              <a:t>In this page, it contains </a:t>
            </a:r>
          </a:p>
          <a:p>
            <a:pPr>
              <a:buFont typeface="Wingdings" pitchFamily="2" charset="2"/>
              <a:buChar char="Ø"/>
            </a:pPr>
            <a:r>
              <a:rPr lang="en-US" sz="2000" b="1" dirty="0" smtClean="0">
                <a:solidFill>
                  <a:srgbClr val="002060"/>
                </a:solidFill>
                <a:latin typeface="Century Gothic" pitchFamily="34" charset="0"/>
              </a:rPr>
              <a:t>Title name</a:t>
            </a:r>
          </a:p>
          <a:p>
            <a:pPr>
              <a:buFont typeface="Wingdings" pitchFamily="2" charset="2"/>
              <a:buChar char="Ø"/>
            </a:pPr>
            <a:r>
              <a:rPr lang="en-US" sz="2000" b="1" dirty="0" smtClean="0">
                <a:solidFill>
                  <a:srgbClr val="002060"/>
                </a:solidFill>
                <a:latin typeface="Century Gothic" pitchFamily="34" charset="0"/>
              </a:rPr>
              <a:t>Author name</a:t>
            </a:r>
          </a:p>
          <a:p>
            <a:pPr>
              <a:buFont typeface="Wingdings" pitchFamily="2" charset="2"/>
              <a:buChar char="Ø"/>
            </a:pPr>
            <a:r>
              <a:rPr lang="en-US" sz="2000" b="1" dirty="0" smtClean="0">
                <a:solidFill>
                  <a:srgbClr val="002060"/>
                </a:solidFill>
                <a:latin typeface="Century Gothic" pitchFamily="34" charset="0"/>
              </a:rPr>
              <a:t>Selling </a:t>
            </a:r>
            <a:r>
              <a:rPr lang="en-US" sz="2000" b="1" dirty="0" smtClean="0">
                <a:solidFill>
                  <a:srgbClr val="002060"/>
                </a:solidFill>
                <a:latin typeface="Century Gothic" pitchFamily="34" charset="0"/>
              </a:rPr>
              <a:t>price</a:t>
            </a:r>
            <a:endParaRPr lang="en-US" sz="2000" b="1" dirty="0" smtClean="0">
              <a:solidFill>
                <a:srgbClr val="002060"/>
              </a:solidFill>
              <a:latin typeface="Century Gothic" pitchFamily="34" charset="0"/>
            </a:endParaRPr>
          </a:p>
        </p:txBody>
      </p:sp>
      <p:sp>
        <p:nvSpPr>
          <p:cNvPr id="6" name="Rectangle 5"/>
          <p:cNvSpPr/>
          <p:nvPr/>
        </p:nvSpPr>
        <p:spPr>
          <a:xfrm>
            <a:off x="2743200" y="5934670"/>
            <a:ext cx="4572000" cy="923330"/>
          </a:xfrm>
          <a:prstGeom prst="rect">
            <a:avLst/>
          </a:prstGeom>
        </p:spPr>
        <p:txBody>
          <a:bodyPr>
            <a:spAutoFit/>
          </a:bodyPr>
          <a:lstStyle/>
          <a:p>
            <a:pPr>
              <a:buFont typeface="Wingdings" pitchFamily="2" charset="2"/>
              <a:buChar char="Ø"/>
            </a:pPr>
            <a:r>
              <a:rPr lang="en-US" b="1" dirty="0" smtClean="0">
                <a:solidFill>
                  <a:srgbClr val="002060"/>
                </a:solidFill>
                <a:latin typeface="Century Gothic" pitchFamily="34" charset="0"/>
              </a:rPr>
              <a:t>Genre</a:t>
            </a:r>
          </a:p>
          <a:p>
            <a:pPr>
              <a:buFont typeface="Wingdings" pitchFamily="2" charset="2"/>
              <a:buChar char="Ø"/>
            </a:pPr>
            <a:r>
              <a:rPr lang="en-US" b="1" dirty="0" smtClean="0">
                <a:solidFill>
                  <a:srgbClr val="002060"/>
                </a:solidFill>
                <a:latin typeface="Century Gothic" pitchFamily="34" charset="0"/>
              </a:rPr>
              <a:t>File upload option</a:t>
            </a:r>
          </a:p>
          <a:p>
            <a:pPr>
              <a:buFont typeface="Wingdings" pitchFamily="2" charset="2"/>
              <a:buChar char="Ø"/>
            </a:pPr>
            <a:r>
              <a:rPr lang="en-US" b="1" dirty="0" smtClean="0">
                <a:solidFill>
                  <a:srgbClr val="002060"/>
                </a:solidFill>
                <a:latin typeface="Century Gothic" pitchFamily="34" charset="0"/>
              </a:rPr>
              <a:t>Terms-conditions button</a:t>
            </a:r>
            <a:endParaRPr lang="en-US" b="1" dirty="0">
              <a:solidFill>
                <a:srgbClr val="002060"/>
              </a:solidFill>
              <a:latin typeface="Century Gothic"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stockphoto-1225495890-612x612.jpg"/>
          <p:cNvPicPr>
            <a:picLocks noChangeAspect="1"/>
          </p:cNvPicPr>
          <p:nvPr/>
        </p:nvPicPr>
        <p:blipFill>
          <a:blip r:embed="rId2"/>
          <a:stretch>
            <a:fillRect/>
          </a:stretch>
        </p:blipFill>
        <p:spPr>
          <a:xfrm>
            <a:off x="0" y="0"/>
            <a:ext cx="9144000" cy="6858000"/>
          </a:xfrm>
          <a:prstGeom prst="rect">
            <a:avLst/>
          </a:prstGeom>
        </p:spPr>
      </p:pic>
      <p:sp>
        <p:nvSpPr>
          <p:cNvPr id="3" name="Rectangle 2"/>
          <p:cNvSpPr/>
          <p:nvPr/>
        </p:nvSpPr>
        <p:spPr>
          <a:xfrm>
            <a:off x="152400" y="263604"/>
            <a:ext cx="6308137" cy="1107996"/>
          </a:xfrm>
          <a:prstGeom prst="rect">
            <a:avLst/>
          </a:prstGeom>
          <a:noFill/>
        </p:spPr>
        <p:txBody>
          <a:bodyPr wrap="none" lIns="91440" tIns="45720" rIns="91440" bIns="45720">
            <a:spAutoFit/>
            <a:scene3d>
              <a:camera prst="orthographicFront"/>
              <a:lightRig rig="threePt" dir="t"/>
            </a:scene3d>
            <a:sp3d extrusionH="57150">
              <a:bevelT w="57150" h="38100" prst="artDeco"/>
            </a:sp3d>
          </a:bodyPr>
          <a:lstStyle/>
          <a:p>
            <a:pPr algn="ctr"/>
            <a:r>
              <a:rPr lang="en-US" sz="6600" u="sng" cap="none" spc="0" dirty="0"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REQUEST </a:t>
            </a:r>
            <a:r>
              <a:rPr lang="en-US" sz="6600" u="sng" cap="none" spc="0" dirty="0" err="1"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pAGE</a:t>
            </a:r>
            <a:endParaRPr lang="en-US" sz="6600" cap="none" spc="0" dirty="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endParaRPr>
          </a:p>
        </p:txBody>
      </p:sp>
      <p:pic>
        <p:nvPicPr>
          <p:cNvPr id="4" name="Picture 1"/>
          <p:cNvPicPr>
            <a:picLocks noChangeAspect="1" noChangeArrowheads="1"/>
          </p:cNvPicPr>
          <p:nvPr/>
        </p:nvPicPr>
        <p:blipFill>
          <a:blip r:embed="rId3"/>
          <a:srcRect l="31040" t="12500" r="32650" b="8333"/>
          <a:stretch>
            <a:fillRect/>
          </a:stretch>
        </p:blipFill>
        <p:spPr bwMode="auto">
          <a:xfrm>
            <a:off x="4953000" y="1447800"/>
            <a:ext cx="3946358" cy="4724400"/>
          </a:xfrm>
          <a:prstGeom prst="rect">
            <a:avLst/>
          </a:prstGeom>
          <a:noFill/>
          <a:ln w="9525">
            <a:noFill/>
            <a:miter lim="800000"/>
            <a:headEnd/>
            <a:tailEnd/>
          </a:ln>
          <a:effectLst/>
        </p:spPr>
      </p:pic>
      <p:sp>
        <p:nvSpPr>
          <p:cNvPr id="5" name="Rectangle 4"/>
          <p:cNvSpPr/>
          <p:nvPr/>
        </p:nvSpPr>
        <p:spPr>
          <a:xfrm>
            <a:off x="457200" y="1447800"/>
            <a:ext cx="4419600" cy="5262979"/>
          </a:xfrm>
          <a:prstGeom prst="rect">
            <a:avLst/>
          </a:prstGeom>
        </p:spPr>
        <p:txBody>
          <a:bodyPr wrap="square">
            <a:spAutoFit/>
          </a:bodyPr>
          <a:lstStyle/>
          <a:p>
            <a:pPr>
              <a:buFont typeface="Arial" pitchFamily="34" charset="0"/>
              <a:buChar char="•"/>
            </a:pPr>
            <a:r>
              <a:rPr lang="en-US" sz="2100" b="1" u="sng" dirty="0" smtClean="0">
                <a:solidFill>
                  <a:srgbClr val="002060"/>
                </a:solidFill>
                <a:latin typeface="Century Gothic" pitchFamily="34" charset="0"/>
              </a:rPr>
              <a:t>Request page</a:t>
            </a:r>
            <a:r>
              <a:rPr lang="en-US" sz="2100" dirty="0" smtClean="0">
                <a:solidFill>
                  <a:srgbClr val="002060"/>
                </a:solidFill>
                <a:latin typeface="Century Gothic" pitchFamily="34" charset="0"/>
              </a:rPr>
              <a:t>: Allows the user to request for the books they want to read if those books are not available in our store by given the book name with author name and publisher name</a:t>
            </a:r>
            <a:r>
              <a:rPr lang="en-US" sz="2100" dirty="0" smtClean="0">
                <a:solidFill>
                  <a:srgbClr val="002060"/>
                </a:solidFill>
                <a:latin typeface="Century Gothic" pitchFamily="34" charset="0"/>
              </a:rPr>
              <a:t>.</a:t>
            </a:r>
          </a:p>
          <a:p>
            <a:pPr>
              <a:buFont typeface="Arial" pitchFamily="34" charset="0"/>
              <a:buChar char="•"/>
            </a:pPr>
            <a:r>
              <a:rPr lang="en-US" sz="2100" dirty="0" smtClean="0">
                <a:solidFill>
                  <a:srgbClr val="002060"/>
                </a:solidFill>
                <a:latin typeface="Century Gothic" pitchFamily="34" charset="0"/>
              </a:rPr>
              <a:t>It can be accessed using the footer of the Home page and shop page.</a:t>
            </a:r>
            <a:endParaRPr lang="en-US" sz="2100" dirty="0" smtClean="0">
              <a:solidFill>
                <a:srgbClr val="002060"/>
              </a:solidFill>
              <a:latin typeface="Century Gothic" pitchFamily="34" charset="0"/>
            </a:endParaRPr>
          </a:p>
          <a:p>
            <a:r>
              <a:rPr lang="en-US" sz="2100" b="1" dirty="0" smtClean="0">
                <a:solidFill>
                  <a:srgbClr val="002060"/>
                </a:solidFill>
                <a:latin typeface="Century Gothic" pitchFamily="34" charset="0"/>
              </a:rPr>
              <a:t>Field Requirements-</a:t>
            </a:r>
          </a:p>
          <a:p>
            <a:pPr lvl="1">
              <a:buFont typeface="Wingdings" pitchFamily="2" charset="2"/>
              <a:buChar char="Ø"/>
            </a:pPr>
            <a:r>
              <a:rPr lang="en-US" sz="2100" dirty="0" smtClean="0">
                <a:solidFill>
                  <a:srgbClr val="002060"/>
                </a:solidFill>
                <a:latin typeface="Century Gothic" pitchFamily="34" charset="0"/>
              </a:rPr>
              <a:t>User ID</a:t>
            </a:r>
          </a:p>
          <a:p>
            <a:pPr lvl="1">
              <a:buFont typeface="Wingdings" pitchFamily="2" charset="2"/>
              <a:buChar char="Ø"/>
            </a:pPr>
            <a:r>
              <a:rPr lang="en-US" sz="2100" dirty="0" smtClean="0">
                <a:solidFill>
                  <a:srgbClr val="002060"/>
                </a:solidFill>
                <a:latin typeface="Century Gothic" pitchFamily="34" charset="0"/>
              </a:rPr>
              <a:t>Book name</a:t>
            </a:r>
          </a:p>
          <a:p>
            <a:pPr lvl="1">
              <a:buFont typeface="Wingdings" pitchFamily="2" charset="2"/>
              <a:buChar char="Ø"/>
            </a:pPr>
            <a:r>
              <a:rPr lang="en-US" sz="2100" dirty="0" smtClean="0">
                <a:solidFill>
                  <a:srgbClr val="002060"/>
                </a:solidFill>
                <a:latin typeface="Century Gothic" pitchFamily="34" charset="0"/>
              </a:rPr>
              <a:t>Author name </a:t>
            </a:r>
          </a:p>
          <a:p>
            <a:pPr lvl="1">
              <a:buFont typeface="Wingdings" pitchFamily="2" charset="2"/>
              <a:buChar char="Ø"/>
            </a:pPr>
            <a:r>
              <a:rPr lang="en-US" sz="2100" dirty="0" smtClean="0">
                <a:solidFill>
                  <a:srgbClr val="002060"/>
                </a:solidFill>
                <a:latin typeface="Century Gothic" pitchFamily="34" charset="0"/>
              </a:rPr>
              <a:t>Publisher name </a:t>
            </a:r>
          </a:p>
          <a:p>
            <a:pPr lvl="1">
              <a:buFont typeface="Wingdings" pitchFamily="2" charset="2"/>
              <a:buChar char="Ø"/>
            </a:pPr>
            <a:r>
              <a:rPr lang="en-US" sz="2100" dirty="0" smtClean="0">
                <a:solidFill>
                  <a:srgbClr val="002060"/>
                </a:solidFill>
                <a:latin typeface="Century Gothic" pitchFamily="34" charset="0"/>
              </a:rPr>
              <a:t>Message box</a:t>
            </a:r>
            <a:endParaRPr lang="en-US" sz="2100" dirty="0">
              <a:solidFill>
                <a:srgbClr val="002060"/>
              </a:solidFill>
              <a:latin typeface="Century Gothic"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stockphoto-1225495890-612x612.jpg"/>
          <p:cNvPicPr>
            <a:picLocks noChangeAspect="1"/>
          </p:cNvPicPr>
          <p:nvPr/>
        </p:nvPicPr>
        <p:blipFill>
          <a:blip r:embed="rId2"/>
          <a:stretch>
            <a:fillRect/>
          </a:stretch>
        </p:blipFill>
        <p:spPr>
          <a:xfrm>
            <a:off x="0" y="0"/>
            <a:ext cx="9144000" cy="6858000"/>
          </a:xfrm>
          <a:prstGeom prst="rect">
            <a:avLst/>
          </a:prstGeom>
        </p:spPr>
      </p:pic>
      <p:sp>
        <p:nvSpPr>
          <p:cNvPr id="3" name="Rectangle 2"/>
          <p:cNvSpPr/>
          <p:nvPr/>
        </p:nvSpPr>
        <p:spPr>
          <a:xfrm>
            <a:off x="152400" y="263604"/>
            <a:ext cx="5832045" cy="1107996"/>
          </a:xfrm>
          <a:prstGeom prst="rect">
            <a:avLst/>
          </a:prstGeom>
          <a:noFill/>
        </p:spPr>
        <p:txBody>
          <a:bodyPr wrap="none" lIns="91440" tIns="45720" rIns="91440" bIns="45720">
            <a:spAutoFit/>
            <a:scene3d>
              <a:camera prst="orthographicFront"/>
              <a:lightRig rig="threePt" dir="t"/>
            </a:scene3d>
            <a:sp3d extrusionH="57150">
              <a:bevelT w="57150" h="38100" prst="artDeco"/>
            </a:sp3d>
          </a:bodyPr>
          <a:lstStyle/>
          <a:p>
            <a:pPr algn="ctr"/>
            <a:r>
              <a:rPr lang="en-US" sz="6600" u="sng" cap="none" spc="0" dirty="0"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REVIEW </a:t>
            </a:r>
            <a:r>
              <a:rPr lang="en-US" sz="6600" u="sng" cap="none" spc="0" dirty="0" err="1"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pAGE</a:t>
            </a:r>
            <a:endParaRPr lang="en-US" sz="6600" cap="none" spc="0" dirty="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endParaRPr>
          </a:p>
        </p:txBody>
      </p:sp>
      <p:sp>
        <p:nvSpPr>
          <p:cNvPr id="4" name="Rectangle 3"/>
          <p:cNvSpPr/>
          <p:nvPr/>
        </p:nvSpPr>
        <p:spPr>
          <a:xfrm>
            <a:off x="228600" y="4910078"/>
            <a:ext cx="8915400" cy="1323439"/>
          </a:xfrm>
          <a:prstGeom prst="rect">
            <a:avLst/>
          </a:prstGeom>
        </p:spPr>
        <p:txBody>
          <a:bodyPr wrap="square">
            <a:spAutoFit/>
          </a:bodyPr>
          <a:lstStyle/>
          <a:p>
            <a:r>
              <a:rPr lang="en-US" sz="2000" b="1" u="sng" dirty="0" smtClean="0">
                <a:solidFill>
                  <a:srgbClr val="002060"/>
                </a:solidFill>
                <a:latin typeface="Century Gothic" pitchFamily="34" charset="0"/>
              </a:rPr>
              <a:t>Review</a:t>
            </a:r>
            <a:r>
              <a:rPr lang="en-US" sz="2000" b="1" u="sng" dirty="0" smtClean="0">
                <a:solidFill>
                  <a:srgbClr val="002060"/>
                </a:solidFill>
                <a:latin typeface="Century Gothic" pitchFamily="34" charset="0"/>
              </a:rPr>
              <a:t> </a:t>
            </a:r>
            <a:r>
              <a:rPr lang="en-US" sz="2000" b="1" u="sng" dirty="0" smtClean="0">
                <a:solidFill>
                  <a:srgbClr val="002060"/>
                </a:solidFill>
                <a:latin typeface="Century Gothic" pitchFamily="34" charset="0"/>
              </a:rPr>
              <a:t>page</a:t>
            </a:r>
          </a:p>
          <a:p>
            <a:pPr>
              <a:buFont typeface="Arial" pitchFamily="34" charset="0"/>
              <a:buChar char="•"/>
            </a:pPr>
            <a:r>
              <a:rPr lang="en-US" sz="2000" b="1" dirty="0" smtClean="0">
                <a:solidFill>
                  <a:srgbClr val="002060"/>
                </a:solidFill>
                <a:latin typeface="Century Gothic" pitchFamily="34" charset="0"/>
              </a:rPr>
              <a:t>This page contains reviews form customers and users in general.</a:t>
            </a:r>
          </a:p>
          <a:p>
            <a:pPr>
              <a:buFont typeface="Arial" pitchFamily="34" charset="0"/>
              <a:buChar char="•"/>
            </a:pPr>
            <a:r>
              <a:rPr lang="en-US" sz="2000" b="1" dirty="0" smtClean="0">
                <a:solidFill>
                  <a:srgbClr val="002060"/>
                </a:solidFill>
                <a:latin typeface="Century Gothic" pitchFamily="34" charset="0"/>
              </a:rPr>
              <a:t>This page provides a star ranking system as well as a text message system for the users to give feedback in detail.</a:t>
            </a:r>
            <a:endParaRPr lang="en-US" sz="2000" b="1" dirty="0" smtClean="0">
              <a:solidFill>
                <a:srgbClr val="002060"/>
              </a:solidFill>
              <a:latin typeface="Century Gothic"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ight-Sky-Gradient-Wallpaper.jpg"/>
          <p:cNvPicPr>
            <a:picLocks noChangeAspect="1"/>
          </p:cNvPicPr>
          <p:nvPr/>
        </p:nvPicPr>
        <p:blipFill>
          <a:blip r:embed="rId2"/>
          <a:stretch>
            <a:fillRect/>
          </a:stretch>
        </p:blipFill>
        <p:spPr>
          <a:xfrm>
            <a:off x="0" y="0"/>
            <a:ext cx="9144000" cy="6858000"/>
          </a:xfrm>
          <a:prstGeom prst="rect">
            <a:avLst/>
          </a:prstGeom>
        </p:spPr>
      </p:pic>
      <p:pic>
        <p:nvPicPr>
          <p:cNvPr id="2" name="Picture 1" descr="WhatsApp Image 2022-03-27 at 4.15.22 PM.jpeg"/>
          <p:cNvPicPr>
            <a:picLocks noChangeAspect="1"/>
          </p:cNvPicPr>
          <p:nvPr/>
        </p:nvPicPr>
        <p:blipFill>
          <a:blip r:embed="rId3"/>
          <a:stretch>
            <a:fillRect/>
          </a:stretch>
        </p:blipFill>
        <p:spPr>
          <a:xfrm>
            <a:off x="228600" y="1154787"/>
            <a:ext cx="8686800" cy="5246013"/>
          </a:xfrm>
          <a:prstGeom prst="rect">
            <a:avLst/>
          </a:prstGeom>
          <a:ln>
            <a:noFill/>
          </a:ln>
          <a:effectLst>
            <a:outerShdw blurRad="292100" dist="139700" dir="2700000" algn="tl" rotWithShape="0">
              <a:srgbClr val="333333">
                <a:alpha val="65000"/>
              </a:srgbClr>
            </a:outerShdw>
          </a:effectLst>
        </p:spPr>
      </p:pic>
      <p:sp>
        <p:nvSpPr>
          <p:cNvPr id="3" name="Rectangle 2"/>
          <p:cNvSpPr/>
          <p:nvPr/>
        </p:nvSpPr>
        <p:spPr>
          <a:xfrm>
            <a:off x="1828800" y="152400"/>
            <a:ext cx="5486400" cy="923330"/>
          </a:xfrm>
          <a:prstGeom prst="rect">
            <a:avLst/>
          </a:prstGeom>
          <a:noFill/>
        </p:spPr>
        <p:txBody>
          <a:bodyPr wrap="none" lIns="91440" tIns="45720" rIns="91440" bIns="45720">
            <a:prstTxWarp prst="textPlain">
              <a:avLst/>
            </a:prstTxWarp>
            <a:spAutoFit/>
          </a:bodyPr>
          <a:lstStyle/>
          <a:p>
            <a:pPr algn="ctr"/>
            <a:r>
              <a:rPr lang="en-US" sz="5400" b="1" u="sng" cap="none" spc="0" dirty="0" smtClean="0">
                <a:ln w="38100" cmpd="sng">
                  <a:solidFill>
                    <a:schemeClr val="bg1">
                      <a:lumMod val="85000"/>
                    </a:schemeClr>
                  </a:solidFill>
                  <a:prstDash val="solid"/>
                </a:ln>
                <a:effectLst/>
                <a:latin typeface="Century Gothic" pitchFamily="34" charset="0"/>
              </a:rPr>
              <a:t>DATABASE</a:t>
            </a:r>
            <a:endParaRPr lang="en-US" sz="5400" b="1" u="sng" cap="none" spc="0" dirty="0">
              <a:ln w="38100" cmpd="sng">
                <a:solidFill>
                  <a:schemeClr val="bg1">
                    <a:lumMod val="85000"/>
                  </a:schemeClr>
                </a:solidFill>
                <a:prstDash val="solid"/>
              </a:ln>
              <a:effectLst/>
              <a:latin typeface="Century Gothic"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ight-Sky-Gradient-Wallpaper.jpg"/>
          <p:cNvPicPr>
            <a:picLocks noChangeAspect="1"/>
          </p:cNvPicPr>
          <p:nvPr/>
        </p:nvPicPr>
        <p:blipFill>
          <a:blip r:embed="rId2"/>
          <a:stretch>
            <a:fillRect/>
          </a:stretch>
        </p:blipFill>
        <p:spPr>
          <a:xfrm>
            <a:off x="0" y="0"/>
            <a:ext cx="9144000" cy="6858000"/>
          </a:xfrm>
          <a:prstGeom prst="rect">
            <a:avLst/>
          </a:prstGeom>
        </p:spPr>
      </p:pic>
      <p:graphicFrame>
        <p:nvGraphicFramePr>
          <p:cNvPr id="2" name="Table 1"/>
          <p:cNvGraphicFramePr>
            <a:graphicFrameLocks noGrp="1"/>
          </p:cNvGraphicFramePr>
          <p:nvPr/>
        </p:nvGraphicFramePr>
        <p:xfrm>
          <a:off x="2895600" y="1310640"/>
          <a:ext cx="3429000" cy="4556760"/>
        </p:xfrm>
        <a:graphic>
          <a:graphicData uri="http://schemas.openxmlformats.org/drawingml/2006/table">
            <a:tbl>
              <a:tblPr firstRow="1" bandRow="1">
                <a:tableStyleId>{BC89EF96-8CEA-46FF-86C4-4CE0E7609802}</a:tableStyleId>
              </a:tblPr>
              <a:tblGrid>
                <a:gridCol w="3429000"/>
              </a:tblGrid>
              <a:tr h="334108">
                <a:tc>
                  <a:txBody>
                    <a:bodyPr/>
                    <a:lstStyle/>
                    <a:p>
                      <a:pPr algn="ctr"/>
                      <a:r>
                        <a:rPr lang="en-US" sz="1700" dirty="0" smtClean="0">
                          <a:solidFill>
                            <a:schemeClr val="tx1"/>
                          </a:solidFill>
                        </a:rPr>
                        <a:t>users</a:t>
                      </a:r>
                      <a:endParaRPr lang="en-US" sz="1700" dirty="0">
                        <a:solidFill>
                          <a:schemeClr val="tx1"/>
                        </a:solidFill>
                      </a:endParaRPr>
                    </a:p>
                  </a:txBody>
                  <a:tcPr/>
                </a:tc>
              </a:tr>
              <a:tr h="334108">
                <a:tc>
                  <a:txBody>
                    <a:bodyPr/>
                    <a:lstStyle/>
                    <a:p>
                      <a:r>
                        <a:rPr lang="en-US" sz="1700" dirty="0" err="1" smtClean="0">
                          <a:solidFill>
                            <a:schemeClr val="tx1"/>
                          </a:solidFill>
                        </a:rPr>
                        <a:t>usrid</a:t>
                      </a:r>
                      <a:r>
                        <a:rPr lang="en-US" sz="1700" baseline="0" dirty="0" smtClean="0">
                          <a:solidFill>
                            <a:schemeClr val="tx1"/>
                          </a:solidFill>
                        </a:rPr>
                        <a:t> : </a:t>
                      </a:r>
                      <a:r>
                        <a:rPr lang="en-US" sz="1700" baseline="0" dirty="0" err="1" smtClean="0">
                          <a:solidFill>
                            <a:schemeClr val="tx1"/>
                          </a:solidFill>
                        </a:rPr>
                        <a:t>int</a:t>
                      </a:r>
                      <a:r>
                        <a:rPr lang="en-US" sz="1700" baseline="0" dirty="0" smtClean="0">
                          <a:solidFill>
                            <a:schemeClr val="tx1"/>
                          </a:solidFill>
                        </a:rPr>
                        <a:t>(6)</a:t>
                      </a:r>
                      <a:endParaRPr lang="en-US" sz="1700" dirty="0">
                        <a:solidFill>
                          <a:schemeClr val="tx1"/>
                        </a:solidFill>
                      </a:endParaRPr>
                    </a:p>
                  </a:txBody>
                  <a:tcPr/>
                </a:tc>
              </a:tr>
              <a:tr h="334108">
                <a:tc>
                  <a:txBody>
                    <a:bodyPr/>
                    <a:lstStyle/>
                    <a:p>
                      <a:r>
                        <a:rPr lang="en-US" sz="1700" dirty="0" err="1" smtClean="0">
                          <a:solidFill>
                            <a:schemeClr val="tx1"/>
                          </a:solidFill>
                        </a:rPr>
                        <a:t>fname</a:t>
                      </a:r>
                      <a:r>
                        <a:rPr lang="en-US" sz="1700" dirty="0" smtClean="0">
                          <a:solidFill>
                            <a:schemeClr val="tx1"/>
                          </a:solidFill>
                        </a:rPr>
                        <a:t> :  </a:t>
                      </a:r>
                      <a:r>
                        <a:rPr lang="en-US" sz="1700" dirty="0" err="1" smtClean="0">
                          <a:solidFill>
                            <a:schemeClr val="tx1"/>
                          </a:solidFill>
                        </a:rPr>
                        <a:t>varchar</a:t>
                      </a:r>
                      <a:r>
                        <a:rPr lang="en-US" sz="1700" dirty="0" smtClean="0">
                          <a:solidFill>
                            <a:schemeClr val="tx1"/>
                          </a:solidFill>
                        </a:rPr>
                        <a:t>(50)</a:t>
                      </a:r>
                      <a:endParaRPr lang="en-US" sz="1700" dirty="0">
                        <a:solidFill>
                          <a:schemeClr val="tx1"/>
                        </a:solidFill>
                      </a:endParaRPr>
                    </a:p>
                  </a:txBody>
                  <a:tcPr/>
                </a:tc>
              </a:tr>
              <a:tr h="334108">
                <a:tc>
                  <a:txBody>
                    <a:bodyPr/>
                    <a:lstStyle/>
                    <a:p>
                      <a:r>
                        <a:rPr lang="en-US" sz="1700" dirty="0" err="1" smtClean="0">
                          <a:solidFill>
                            <a:schemeClr val="tx1"/>
                          </a:solidFill>
                        </a:rPr>
                        <a:t>lname</a:t>
                      </a:r>
                      <a:r>
                        <a:rPr lang="en-US" sz="1700" dirty="0" smtClean="0">
                          <a:solidFill>
                            <a:schemeClr val="tx1"/>
                          </a:solidFill>
                        </a:rPr>
                        <a:t> : </a:t>
                      </a:r>
                      <a:r>
                        <a:rPr lang="en-US" sz="1700" dirty="0" err="1" smtClean="0">
                          <a:solidFill>
                            <a:schemeClr val="tx1"/>
                          </a:solidFill>
                        </a:rPr>
                        <a:t>varchar</a:t>
                      </a:r>
                      <a:r>
                        <a:rPr lang="en-US" sz="1700" dirty="0" smtClean="0">
                          <a:solidFill>
                            <a:schemeClr val="tx1"/>
                          </a:solidFill>
                        </a:rPr>
                        <a:t>(50)</a:t>
                      </a:r>
                      <a:endParaRPr lang="en-US" sz="1700" dirty="0">
                        <a:solidFill>
                          <a:schemeClr val="tx1"/>
                        </a:solidFill>
                      </a:endParaRPr>
                    </a:p>
                  </a:txBody>
                  <a:tcPr/>
                </a:tc>
              </a:tr>
              <a:tr h="334108">
                <a:tc>
                  <a:txBody>
                    <a:bodyPr/>
                    <a:lstStyle/>
                    <a:p>
                      <a:r>
                        <a:rPr lang="en-US" sz="1700" dirty="0" smtClean="0">
                          <a:solidFill>
                            <a:schemeClr val="tx1"/>
                          </a:solidFill>
                        </a:rPr>
                        <a:t>gender :  </a:t>
                      </a:r>
                      <a:r>
                        <a:rPr lang="en-US" sz="1700" dirty="0" err="1" smtClean="0">
                          <a:solidFill>
                            <a:schemeClr val="tx1"/>
                          </a:solidFill>
                        </a:rPr>
                        <a:t>varchar</a:t>
                      </a:r>
                      <a:r>
                        <a:rPr lang="en-US" sz="1700" dirty="0" smtClean="0">
                          <a:solidFill>
                            <a:schemeClr val="tx1"/>
                          </a:solidFill>
                        </a:rPr>
                        <a:t>(1)</a:t>
                      </a:r>
                    </a:p>
                  </a:txBody>
                  <a:tcPr/>
                </a:tc>
              </a:tr>
              <a:tr h="334108">
                <a:tc>
                  <a:txBody>
                    <a:bodyPr/>
                    <a:lstStyle/>
                    <a:p>
                      <a:r>
                        <a:rPr lang="en-US" sz="1700" dirty="0" smtClean="0">
                          <a:solidFill>
                            <a:schemeClr val="tx1"/>
                          </a:solidFill>
                        </a:rPr>
                        <a:t>dob : date</a:t>
                      </a:r>
                      <a:endParaRPr lang="en-US" sz="1700" dirty="0">
                        <a:solidFill>
                          <a:schemeClr val="tx1"/>
                        </a:solidFill>
                      </a:endParaRPr>
                    </a:p>
                  </a:txBody>
                  <a:tcPr/>
                </a:tc>
              </a:tr>
              <a:tr h="334108">
                <a:tc>
                  <a:txBody>
                    <a:bodyPr/>
                    <a:lstStyle/>
                    <a:p>
                      <a:r>
                        <a:rPr lang="en-US" sz="1700" dirty="0" smtClean="0">
                          <a:solidFill>
                            <a:schemeClr val="tx1"/>
                          </a:solidFill>
                        </a:rPr>
                        <a:t>mob : </a:t>
                      </a:r>
                      <a:r>
                        <a:rPr lang="en-US" sz="1700" dirty="0" err="1" smtClean="0">
                          <a:solidFill>
                            <a:schemeClr val="tx1"/>
                          </a:solidFill>
                        </a:rPr>
                        <a:t>int</a:t>
                      </a:r>
                      <a:r>
                        <a:rPr lang="en-US" sz="1700" dirty="0" smtClean="0">
                          <a:solidFill>
                            <a:schemeClr val="tx1"/>
                          </a:solidFill>
                        </a:rPr>
                        <a:t>(10)</a:t>
                      </a:r>
                      <a:endParaRPr lang="en-US" sz="1700" dirty="0">
                        <a:solidFill>
                          <a:schemeClr val="tx1"/>
                        </a:solidFill>
                      </a:endParaRPr>
                    </a:p>
                  </a:txBody>
                  <a:tcPr/>
                </a:tc>
              </a:tr>
              <a:tr h="334108">
                <a:tc>
                  <a:txBody>
                    <a:bodyPr/>
                    <a:lstStyle/>
                    <a:p>
                      <a:r>
                        <a:rPr lang="en-US" sz="1700" dirty="0" smtClean="0">
                          <a:solidFill>
                            <a:schemeClr val="tx1"/>
                          </a:solidFill>
                        </a:rPr>
                        <a:t>email : </a:t>
                      </a:r>
                      <a:r>
                        <a:rPr lang="en-US" sz="1700" dirty="0" err="1" smtClean="0">
                          <a:solidFill>
                            <a:schemeClr val="tx1"/>
                          </a:solidFill>
                        </a:rPr>
                        <a:t>varchar</a:t>
                      </a:r>
                      <a:r>
                        <a:rPr lang="en-US" sz="1700" dirty="0" smtClean="0">
                          <a:solidFill>
                            <a:schemeClr val="tx1"/>
                          </a:solidFill>
                        </a:rPr>
                        <a:t>(50)</a:t>
                      </a:r>
                      <a:endParaRPr lang="en-US" sz="1700" dirty="0">
                        <a:solidFill>
                          <a:schemeClr val="tx1"/>
                        </a:solidFill>
                      </a:endParaRPr>
                    </a:p>
                  </a:txBody>
                  <a:tcPr/>
                </a:tc>
              </a:tr>
              <a:tr h="334108">
                <a:tc>
                  <a:txBody>
                    <a:bodyPr/>
                    <a:lstStyle/>
                    <a:p>
                      <a:r>
                        <a:rPr lang="en-US" sz="1700" dirty="0" smtClean="0">
                          <a:solidFill>
                            <a:schemeClr val="tx1"/>
                          </a:solidFill>
                        </a:rPr>
                        <a:t>addresses : text</a:t>
                      </a:r>
                      <a:endParaRPr lang="en-US" sz="1700" dirty="0">
                        <a:solidFill>
                          <a:schemeClr val="tx1"/>
                        </a:solidFill>
                      </a:endParaRPr>
                    </a:p>
                  </a:txBody>
                  <a:tcPr/>
                </a:tc>
              </a:tr>
              <a:tr h="334108">
                <a:tc>
                  <a:txBody>
                    <a:bodyPr/>
                    <a:lstStyle/>
                    <a:p>
                      <a:r>
                        <a:rPr lang="en-US" sz="1700" dirty="0" smtClean="0">
                          <a:solidFill>
                            <a:schemeClr val="tx1"/>
                          </a:solidFill>
                        </a:rPr>
                        <a:t>country : </a:t>
                      </a:r>
                      <a:r>
                        <a:rPr lang="en-US" sz="1700" dirty="0" err="1" smtClean="0">
                          <a:solidFill>
                            <a:schemeClr val="tx1"/>
                          </a:solidFill>
                        </a:rPr>
                        <a:t>varchar</a:t>
                      </a:r>
                      <a:r>
                        <a:rPr lang="en-US" sz="1700" dirty="0" smtClean="0">
                          <a:solidFill>
                            <a:schemeClr val="tx1"/>
                          </a:solidFill>
                        </a:rPr>
                        <a:t>(20)</a:t>
                      </a:r>
                      <a:endParaRPr lang="en-US" sz="1700" dirty="0">
                        <a:solidFill>
                          <a:schemeClr val="tx1"/>
                        </a:solidFill>
                      </a:endParaRPr>
                    </a:p>
                  </a:txBody>
                  <a:tcPr/>
                </a:tc>
              </a:tr>
              <a:tr h="334108">
                <a:tc>
                  <a:txBody>
                    <a:bodyPr/>
                    <a:lstStyle/>
                    <a:p>
                      <a:r>
                        <a:rPr lang="en-US" sz="1700" dirty="0" err="1" smtClean="0">
                          <a:solidFill>
                            <a:schemeClr val="tx1"/>
                          </a:solidFill>
                        </a:rPr>
                        <a:t>uname</a:t>
                      </a:r>
                      <a:r>
                        <a:rPr lang="en-US" sz="1700" dirty="0" smtClean="0">
                          <a:solidFill>
                            <a:schemeClr val="tx1"/>
                          </a:solidFill>
                        </a:rPr>
                        <a:t> : </a:t>
                      </a:r>
                      <a:r>
                        <a:rPr lang="en-US" sz="1700" dirty="0" err="1" smtClean="0">
                          <a:solidFill>
                            <a:schemeClr val="tx1"/>
                          </a:solidFill>
                        </a:rPr>
                        <a:t>varchar</a:t>
                      </a:r>
                      <a:r>
                        <a:rPr lang="en-US" sz="1700" dirty="0" smtClean="0">
                          <a:solidFill>
                            <a:schemeClr val="tx1"/>
                          </a:solidFill>
                        </a:rPr>
                        <a:t>(15)</a:t>
                      </a:r>
                      <a:endParaRPr lang="en-US" sz="1700" dirty="0">
                        <a:solidFill>
                          <a:schemeClr val="tx1"/>
                        </a:solidFill>
                      </a:endParaRPr>
                    </a:p>
                  </a:txBody>
                  <a:tcPr/>
                </a:tc>
              </a:tr>
              <a:tr h="334108">
                <a:tc>
                  <a:txBody>
                    <a:bodyPr/>
                    <a:lstStyle/>
                    <a:p>
                      <a:r>
                        <a:rPr lang="en-US" sz="1700" dirty="0" smtClean="0">
                          <a:solidFill>
                            <a:schemeClr val="tx1"/>
                          </a:solidFill>
                        </a:rPr>
                        <a:t>password : </a:t>
                      </a:r>
                      <a:r>
                        <a:rPr lang="en-US" sz="1700" dirty="0" err="1" smtClean="0">
                          <a:solidFill>
                            <a:schemeClr val="tx1"/>
                          </a:solidFill>
                        </a:rPr>
                        <a:t>varchar</a:t>
                      </a:r>
                      <a:r>
                        <a:rPr lang="en-US" sz="1700" dirty="0" smtClean="0">
                          <a:solidFill>
                            <a:schemeClr val="tx1"/>
                          </a:solidFill>
                        </a:rPr>
                        <a:t>(20)</a:t>
                      </a:r>
                      <a:endParaRPr lang="en-US" sz="1700" dirty="0">
                        <a:solidFill>
                          <a:schemeClr val="tx1"/>
                        </a:solidFill>
                      </a:endParaRPr>
                    </a:p>
                  </a:txBody>
                  <a:tcPr/>
                </a:tc>
              </a:tr>
              <a:tr h="334108">
                <a:tc>
                  <a:txBody>
                    <a:bodyPr/>
                    <a:lstStyle/>
                    <a:p>
                      <a:r>
                        <a:rPr lang="en-US" sz="1700" dirty="0" err="1" smtClean="0">
                          <a:solidFill>
                            <a:schemeClr val="tx1"/>
                          </a:solidFill>
                        </a:rPr>
                        <a:t>profile_pic</a:t>
                      </a:r>
                      <a:r>
                        <a:rPr lang="en-US" sz="1700" dirty="0" smtClean="0">
                          <a:solidFill>
                            <a:schemeClr val="tx1"/>
                          </a:solidFill>
                        </a:rPr>
                        <a:t> : </a:t>
                      </a:r>
                      <a:r>
                        <a:rPr lang="en-US" sz="1700" dirty="0" err="1" smtClean="0">
                          <a:solidFill>
                            <a:schemeClr val="tx1"/>
                          </a:solidFill>
                        </a:rPr>
                        <a:t>varchar</a:t>
                      </a:r>
                      <a:r>
                        <a:rPr lang="en-US" sz="1700" dirty="0" smtClean="0">
                          <a:solidFill>
                            <a:schemeClr val="tx1"/>
                          </a:solidFill>
                        </a:rPr>
                        <a:t>(1000)</a:t>
                      </a:r>
                      <a:endParaRPr lang="en-US" sz="1700" dirty="0">
                        <a:solidFill>
                          <a:schemeClr val="tx1"/>
                        </a:solidFill>
                      </a:endParaRPr>
                    </a:p>
                  </a:txBody>
                  <a:tcPr/>
                </a:tc>
              </a:tr>
            </a:tbl>
          </a:graphicData>
        </a:graphic>
      </p:graphicFrame>
      <p:sp>
        <p:nvSpPr>
          <p:cNvPr id="3" name="Rectangle 2"/>
          <p:cNvSpPr/>
          <p:nvPr/>
        </p:nvSpPr>
        <p:spPr>
          <a:xfrm>
            <a:off x="2819400" y="228600"/>
            <a:ext cx="3567003" cy="830997"/>
          </a:xfrm>
          <a:prstGeom prst="rect">
            <a:avLst/>
          </a:prstGeom>
          <a:noFill/>
        </p:spPr>
        <p:txBody>
          <a:bodyPr wrap="none" lIns="91440" tIns="45720" rIns="91440" bIns="45720">
            <a:spAutoFit/>
          </a:bodyPr>
          <a:lstStyle/>
          <a:p>
            <a:pPr algn="ctr"/>
            <a:r>
              <a:rPr lang="en-US" sz="4800" b="1" cap="none" spc="0"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US</a:t>
            </a:r>
            <a:r>
              <a:rPr lang="en-US" sz="4800" b="1" u="sng" cap="none" spc="0"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ER TAB</a:t>
            </a:r>
            <a:r>
              <a:rPr lang="en-US" sz="4800" b="1" cap="none" spc="0"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LE</a:t>
            </a:r>
            <a:endParaRPr lang="en-US" sz="4800" b="1" cap="none" spc="0" dirty="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ight-Sky-Gradient-Wallpaper.jpg"/>
          <p:cNvPicPr>
            <a:picLocks noChangeAspect="1"/>
          </p:cNvPicPr>
          <p:nvPr/>
        </p:nvPicPr>
        <p:blipFill>
          <a:blip r:embed="rId2"/>
          <a:stretch>
            <a:fillRect/>
          </a:stretch>
        </p:blipFill>
        <p:spPr>
          <a:xfrm>
            <a:off x="0" y="0"/>
            <a:ext cx="9144000" cy="6858000"/>
          </a:xfrm>
          <a:prstGeom prst="rect">
            <a:avLst/>
          </a:prstGeom>
        </p:spPr>
      </p:pic>
      <p:graphicFrame>
        <p:nvGraphicFramePr>
          <p:cNvPr id="2" name="Table 1"/>
          <p:cNvGraphicFramePr>
            <a:graphicFrameLocks noGrp="1"/>
          </p:cNvGraphicFramePr>
          <p:nvPr/>
        </p:nvGraphicFramePr>
        <p:xfrm>
          <a:off x="3124200" y="1905001"/>
          <a:ext cx="3429000" cy="2179320"/>
        </p:xfrm>
        <a:graphic>
          <a:graphicData uri="http://schemas.openxmlformats.org/drawingml/2006/table">
            <a:tbl>
              <a:tblPr firstRow="1" bandRow="1">
                <a:tableStyleId>{BC89EF96-8CEA-46FF-86C4-4CE0E7609802}</a:tableStyleId>
              </a:tblPr>
              <a:tblGrid>
                <a:gridCol w="3429000"/>
              </a:tblGrid>
              <a:tr h="426720">
                <a:tc>
                  <a:txBody>
                    <a:bodyPr/>
                    <a:lstStyle/>
                    <a:p>
                      <a:pPr algn="ctr"/>
                      <a:r>
                        <a:rPr lang="en-US" sz="1700" dirty="0" smtClean="0">
                          <a:solidFill>
                            <a:schemeClr val="tx1"/>
                          </a:solidFill>
                        </a:rPr>
                        <a:t>publishers</a:t>
                      </a:r>
                      <a:endParaRPr lang="en-US" sz="1700" dirty="0">
                        <a:solidFill>
                          <a:schemeClr val="tx1"/>
                        </a:solidFill>
                      </a:endParaRPr>
                    </a:p>
                  </a:txBody>
                  <a:tcPr/>
                </a:tc>
              </a:tr>
              <a:tr h="334108">
                <a:tc>
                  <a:txBody>
                    <a:bodyPr/>
                    <a:lstStyle/>
                    <a:p>
                      <a:r>
                        <a:rPr lang="en-US" sz="1700" dirty="0" err="1" smtClean="0">
                          <a:solidFill>
                            <a:schemeClr val="tx1"/>
                          </a:solidFill>
                        </a:rPr>
                        <a:t>pid</a:t>
                      </a:r>
                      <a:r>
                        <a:rPr lang="en-US" sz="1700" baseline="0" dirty="0" smtClean="0">
                          <a:solidFill>
                            <a:schemeClr val="tx1"/>
                          </a:solidFill>
                        </a:rPr>
                        <a:t> : </a:t>
                      </a:r>
                      <a:r>
                        <a:rPr lang="en-US" sz="1700" baseline="0" dirty="0" err="1" smtClean="0">
                          <a:solidFill>
                            <a:schemeClr val="tx1"/>
                          </a:solidFill>
                        </a:rPr>
                        <a:t>varchar</a:t>
                      </a:r>
                      <a:r>
                        <a:rPr lang="en-US" sz="1700" baseline="0" dirty="0" smtClean="0">
                          <a:solidFill>
                            <a:schemeClr val="tx1"/>
                          </a:solidFill>
                        </a:rPr>
                        <a:t>(6)</a:t>
                      </a:r>
                      <a:endParaRPr lang="en-US" sz="1700" dirty="0">
                        <a:solidFill>
                          <a:schemeClr val="tx1"/>
                        </a:solidFill>
                      </a:endParaRPr>
                    </a:p>
                  </a:txBody>
                  <a:tcPr/>
                </a:tc>
              </a:tr>
              <a:tr h="334108">
                <a:tc>
                  <a:txBody>
                    <a:bodyPr/>
                    <a:lstStyle/>
                    <a:p>
                      <a:r>
                        <a:rPr lang="en-US" sz="1700" dirty="0" err="1" smtClean="0">
                          <a:solidFill>
                            <a:schemeClr val="tx1"/>
                          </a:solidFill>
                        </a:rPr>
                        <a:t>p_name</a:t>
                      </a:r>
                      <a:r>
                        <a:rPr lang="en-US" sz="1700" baseline="0" dirty="0" smtClean="0">
                          <a:solidFill>
                            <a:schemeClr val="tx1"/>
                          </a:solidFill>
                        </a:rPr>
                        <a:t> : </a:t>
                      </a:r>
                      <a:r>
                        <a:rPr lang="en-US" sz="1700" baseline="0" dirty="0" err="1" smtClean="0">
                          <a:solidFill>
                            <a:schemeClr val="tx1"/>
                          </a:solidFill>
                        </a:rPr>
                        <a:t>varchar</a:t>
                      </a:r>
                      <a:r>
                        <a:rPr lang="en-US" sz="1700" baseline="0" dirty="0" smtClean="0">
                          <a:solidFill>
                            <a:schemeClr val="tx1"/>
                          </a:solidFill>
                        </a:rPr>
                        <a:t>(50)</a:t>
                      </a:r>
                      <a:endParaRPr lang="en-US" sz="1700" dirty="0">
                        <a:solidFill>
                          <a:schemeClr val="tx1"/>
                        </a:solidFill>
                      </a:endParaRPr>
                    </a:p>
                  </a:txBody>
                  <a:tcPr/>
                </a:tc>
              </a:tr>
              <a:tr h="334108">
                <a:tc>
                  <a:txBody>
                    <a:bodyPr/>
                    <a:lstStyle/>
                    <a:p>
                      <a:r>
                        <a:rPr lang="en-US" sz="1700" dirty="0" smtClean="0">
                          <a:solidFill>
                            <a:schemeClr val="tx1"/>
                          </a:solidFill>
                        </a:rPr>
                        <a:t>website : </a:t>
                      </a:r>
                      <a:r>
                        <a:rPr lang="en-US" sz="1700" dirty="0" err="1" smtClean="0">
                          <a:solidFill>
                            <a:schemeClr val="tx1"/>
                          </a:solidFill>
                        </a:rPr>
                        <a:t>varchar</a:t>
                      </a:r>
                      <a:r>
                        <a:rPr lang="en-US" sz="1700" dirty="0" smtClean="0">
                          <a:solidFill>
                            <a:schemeClr val="tx1"/>
                          </a:solidFill>
                        </a:rPr>
                        <a:t>(50)</a:t>
                      </a:r>
                      <a:endParaRPr lang="en-US" sz="1700" dirty="0">
                        <a:solidFill>
                          <a:schemeClr val="tx1"/>
                        </a:solidFill>
                      </a:endParaRPr>
                    </a:p>
                  </a:txBody>
                  <a:tcPr/>
                </a:tc>
              </a:tr>
              <a:tr h="334108">
                <a:tc>
                  <a:txBody>
                    <a:bodyPr/>
                    <a:lstStyle/>
                    <a:p>
                      <a:r>
                        <a:rPr lang="en-US" sz="1700" dirty="0" smtClean="0">
                          <a:solidFill>
                            <a:schemeClr val="tx1"/>
                          </a:solidFill>
                        </a:rPr>
                        <a:t>addresses : </a:t>
                      </a:r>
                      <a:r>
                        <a:rPr lang="en-US" sz="1700" dirty="0" err="1" smtClean="0">
                          <a:solidFill>
                            <a:schemeClr val="tx1"/>
                          </a:solidFill>
                        </a:rPr>
                        <a:t>varchar</a:t>
                      </a:r>
                      <a:r>
                        <a:rPr lang="en-US" sz="1700" dirty="0" smtClean="0">
                          <a:solidFill>
                            <a:schemeClr val="tx1"/>
                          </a:solidFill>
                        </a:rPr>
                        <a:t>(50)</a:t>
                      </a:r>
                      <a:endParaRPr lang="en-US" sz="1700" dirty="0">
                        <a:solidFill>
                          <a:schemeClr val="tx1"/>
                        </a:solidFill>
                      </a:endParaRPr>
                    </a:p>
                  </a:txBody>
                  <a:tcPr/>
                </a:tc>
              </a:tr>
              <a:tr h="334108">
                <a:tc>
                  <a:txBody>
                    <a:bodyPr/>
                    <a:lstStyle/>
                    <a:p>
                      <a:r>
                        <a:rPr lang="en-US" sz="1700" dirty="0" smtClean="0">
                          <a:solidFill>
                            <a:schemeClr val="tx1"/>
                          </a:solidFill>
                        </a:rPr>
                        <a:t>email : </a:t>
                      </a:r>
                      <a:r>
                        <a:rPr lang="en-US" sz="1700" dirty="0" err="1" smtClean="0">
                          <a:solidFill>
                            <a:schemeClr val="tx1"/>
                          </a:solidFill>
                        </a:rPr>
                        <a:t>varchar</a:t>
                      </a:r>
                      <a:r>
                        <a:rPr lang="en-US" sz="1700" dirty="0" smtClean="0">
                          <a:solidFill>
                            <a:schemeClr val="tx1"/>
                          </a:solidFill>
                        </a:rPr>
                        <a:t>(50)</a:t>
                      </a:r>
                      <a:endParaRPr lang="en-US" sz="1700" dirty="0">
                        <a:solidFill>
                          <a:schemeClr val="tx1"/>
                        </a:solidFill>
                      </a:endParaRPr>
                    </a:p>
                  </a:txBody>
                  <a:tcPr/>
                </a:tc>
              </a:tr>
            </a:tbl>
          </a:graphicData>
        </a:graphic>
      </p:graphicFrame>
      <p:sp>
        <p:nvSpPr>
          <p:cNvPr id="3" name="Rectangle 2"/>
          <p:cNvSpPr/>
          <p:nvPr/>
        </p:nvSpPr>
        <p:spPr>
          <a:xfrm>
            <a:off x="2133600" y="228600"/>
            <a:ext cx="5258171" cy="830997"/>
          </a:xfrm>
          <a:prstGeom prst="rect">
            <a:avLst/>
          </a:prstGeom>
          <a:noFill/>
        </p:spPr>
        <p:txBody>
          <a:bodyPr wrap="none" lIns="91440" tIns="45720" rIns="91440" bIns="45720">
            <a:spAutoFit/>
          </a:bodyPr>
          <a:lstStyle/>
          <a:p>
            <a:pPr algn="ctr"/>
            <a:r>
              <a:rPr lang="en-US" sz="4800" b="1"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PU</a:t>
            </a:r>
            <a:r>
              <a:rPr lang="en-US" sz="4800" b="1" u="sng"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BLISHER</a:t>
            </a:r>
            <a:r>
              <a:rPr lang="en-US" sz="4800" b="1" u="sng" cap="none" spc="0"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 TAB</a:t>
            </a:r>
            <a:r>
              <a:rPr lang="en-US" sz="4800" b="1" cap="none" spc="0"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LE</a:t>
            </a:r>
            <a:endParaRPr lang="en-US" sz="4800" b="1" cap="none" spc="0" dirty="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ight-Sky-Gradient-Wallpaper.jpg"/>
          <p:cNvPicPr>
            <a:picLocks noChangeAspect="1"/>
          </p:cNvPicPr>
          <p:nvPr/>
        </p:nvPicPr>
        <p:blipFill>
          <a:blip r:embed="rId2"/>
          <a:stretch>
            <a:fillRect/>
          </a:stretch>
        </p:blipFill>
        <p:spPr>
          <a:xfrm>
            <a:off x="0" y="0"/>
            <a:ext cx="9144000" cy="6858000"/>
          </a:xfrm>
          <a:prstGeom prst="rect">
            <a:avLst/>
          </a:prstGeom>
        </p:spPr>
      </p:pic>
      <p:graphicFrame>
        <p:nvGraphicFramePr>
          <p:cNvPr id="2" name="Table 1"/>
          <p:cNvGraphicFramePr>
            <a:graphicFrameLocks noGrp="1"/>
          </p:cNvGraphicFramePr>
          <p:nvPr/>
        </p:nvGraphicFramePr>
        <p:xfrm>
          <a:off x="2819400" y="1219200"/>
          <a:ext cx="3429000" cy="4556760"/>
        </p:xfrm>
        <a:graphic>
          <a:graphicData uri="http://schemas.openxmlformats.org/drawingml/2006/table">
            <a:tbl>
              <a:tblPr firstRow="1" bandRow="1">
                <a:tableStyleId>{BC89EF96-8CEA-46FF-86C4-4CE0E7609802}</a:tableStyleId>
              </a:tblPr>
              <a:tblGrid>
                <a:gridCol w="3429000"/>
              </a:tblGrid>
              <a:tr h="334108">
                <a:tc>
                  <a:txBody>
                    <a:bodyPr/>
                    <a:lstStyle/>
                    <a:p>
                      <a:pPr algn="ctr"/>
                      <a:r>
                        <a:rPr lang="en-US" sz="1700" dirty="0" smtClean="0">
                          <a:solidFill>
                            <a:schemeClr val="tx1"/>
                          </a:solidFill>
                        </a:rPr>
                        <a:t>books</a:t>
                      </a:r>
                      <a:endParaRPr lang="en-US" sz="1700" dirty="0">
                        <a:solidFill>
                          <a:schemeClr val="tx1"/>
                        </a:solidFill>
                      </a:endParaRPr>
                    </a:p>
                  </a:txBody>
                  <a:tcPr/>
                </a:tc>
              </a:tr>
              <a:tr h="334108">
                <a:tc>
                  <a:txBody>
                    <a:bodyPr/>
                    <a:lstStyle/>
                    <a:p>
                      <a:r>
                        <a:rPr lang="en-US" sz="1700" dirty="0" smtClean="0">
                          <a:solidFill>
                            <a:schemeClr val="tx1"/>
                          </a:solidFill>
                        </a:rPr>
                        <a:t>bid : </a:t>
                      </a:r>
                      <a:r>
                        <a:rPr lang="en-US" sz="1700" dirty="0" err="1" smtClean="0">
                          <a:solidFill>
                            <a:schemeClr val="tx1"/>
                          </a:solidFill>
                        </a:rPr>
                        <a:t>int</a:t>
                      </a:r>
                      <a:r>
                        <a:rPr lang="en-US" sz="1700" dirty="0" smtClean="0">
                          <a:solidFill>
                            <a:schemeClr val="tx1"/>
                          </a:solidFill>
                        </a:rPr>
                        <a:t>(6)</a:t>
                      </a:r>
                      <a:endParaRPr lang="en-US" sz="1700" dirty="0">
                        <a:solidFill>
                          <a:schemeClr val="tx1"/>
                        </a:solidFill>
                      </a:endParaRPr>
                    </a:p>
                  </a:txBody>
                  <a:tcPr/>
                </a:tc>
              </a:tr>
              <a:tr h="334108">
                <a:tc>
                  <a:txBody>
                    <a:bodyPr/>
                    <a:lstStyle/>
                    <a:p>
                      <a:r>
                        <a:rPr lang="en-US" sz="1700" dirty="0" err="1" smtClean="0">
                          <a:solidFill>
                            <a:schemeClr val="tx1"/>
                          </a:solidFill>
                        </a:rPr>
                        <a:t>pid</a:t>
                      </a:r>
                      <a:r>
                        <a:rPr lang="en-US" sz="1700" dirty="0" smtClean="0">
                          <a:solidFill>
                            <a:schemeClr val="tx1"/>
                          </a:solidFill>
                        </a:rPr>
                        <a:t> : </a:t>
                      </a:r>
                      <a:r>
                        <a:rPr lang="en-US" sz="1700" dirty="0" err="1" smtClean="0">
                          <a:solidFill>
                            <a:schemeClr val="tx1"/>
                          </a:solidFill>
                        </a:rPr>
                        <a:t>varchar</a:t>
                      </a:r>
                      <a:r>
                        <a:rPr lang="en-US" sz="1700" dirty="0" smtClean="0">
                          <a:solidFill>
                            <a:schemeClr val="tx1"/>
                          </a:solidFill>
                        </a:rPr>
                        <a:t>(6)</a:t>
                      </a:r>
                      <a:endParaRPr lang="en-US" sz="1700" dirty="0">
                        <a:solidFill>
                          <a:schemeClr val="tx1"/>
                        </a:solidFill>
                      </a:endParaRPr>
                    </a:p>
                  </a:txBody>
                  <a:tcPr/>
                </a:tc>
              </a:tr>
              <a:tr h="334108">
                <a:tc>
                  <a:txBody>
                    <a:bodyPr/>
                    <a:lstStyle/>
                    <a:p>
                      <a:r>
                        <a:rPr lang="en-US" sz="1700" dirty="0" err="1" smtClean="0">
                          <a:solidFill>
                            <a:schemeClr val="tx1"/>
                          </a:solidFill>
                        </a:rPr>
                        <a:t>isbn</a:t>
                      </a:r>
                      <a:r>
                        <a:rPr lang="en-US" sz="1700" baseline="0" dirty="0" smtClean="0">
                          <a:solidFill>
                            <a:schemeClr val="tx1"/>
                          </a:solidFill>
                        </a:rPr>
                        <a:t> : </a:t>
                      </a:r>
                      <a:r>
                        <a:rPr lang="en-US" sz="1700" baseline="0" dirty="0" err="1" smtClean="0">
                          <a:solidFill>
                            <a:schemeClr val="tx1"/>
                          </a:solidFill>
                        </a:rPr>
                        <a:t>varchar</a:t>
                      </a:r>
                      <a:r>
                        <a:rPr lang="en-US" sz="1700" baseline="0" dirty="0" smtClean="0">
                          <a:solidFill>
                            <a:schemeClr val="tx1"/>
                          </a:solidFill>
                        </a:rPr>
                        <a:t>(20)</a:t>
                      </a:r>
                      <a:endParaRPr lang="en-US" sz="1700" dirty="0">
                        <a:solidFill>
                          <a:schemeClr val="tx1"/>
                        </a:solidFill>
                      </a:endParaRPr>
                    </a:p>
                  </a:txBody>
                  <a:tcPr/>
                </a:tc>
              </a:tr>
              <a:tr h="334108">
                <a:tc>
                  <a:txBody>
                    <a:bodyPr/>
                    <a:lstStyle/>
                    <a:p>
                      <a:r>
                        <a:rPr lang="en-US" sz="1700" dirty="0" err="1" smtClean="0">
                          <a:solidFill>
                            <a:schemeClr val="tx1"/>
                          </a:solidFill>
                        </a:rPr>
                        <a:t>book_name</a:t>
                      </a:r>
                      <a:r>
                        <a:rPr lang="en-US" sz="1700" dirty="0" smtClean="0">
                          <a:solidFill>
                            <a:schemeClr val="tx1"/>
                          </a:solidFill>
                        </a:rPr>
                        <a:t> :</a:t>
                      </a:r>
                      <a:r>
                        <a:rPr lang="en-US" sz="1700" baseline="0" dirty="0" smtClean="0">
                          <a:solidFill>
                            <a:schemeClr val="tx1"/>
                          </a:solidFill>
                        </a:rPr>
                        <a:t> </a:t>
                      </a:r>
                      <a:r>
                        <a:rPr lang="en-US" sz="1700" baseline="0" dirty="0" err="1" smtClean="0">
                          <a:solidFill>
                            <a:schemeClr val="tx1"/>
                          </a:solidFill>
                        </a:rPr>
                        <a:t>varchar</a:t>
                      </a:r>
                      <a:r>
                        <a:rPr lang="en-US" sz="1700" baseline="0" dirty="0" smtClean="0">
                          <a:solidFill>
                            <a:schemeClr val="tx1"/>
                          </a:solidFill>
                        </a:rPr>
                        <a:t>(50)</a:t>
                      </a:r>
                      <a:endParaRPr lang="en-US" sz="1700" dirty="0">
                        <a:solidFill>
                          <a:schemeClr val="tx1"/>
                        </a:solidFill>
                      </a:endParaRPr>
                    </a:p>
                  </a:txBody>
                  <a:tcPr/>
                </a:tc>
              </a:tr>
              <a:tr h="334108">
                <a:tc>
                  <a:txBody>
                    <a:bodyPr/>
                    <a:lstStyle/>
                    <a:p>
                      <a:r>
                        <a:rPr lang="en-US" sz="1700" dirty="0" err="1" smtClean="0">
                          <a:solidFill>
                            <a:schemeClr val="tx1"/>
                          </a:solidFill>
                        </a:rPr>
                        <a:t>author_name</a:t>
                      </a:r>
                      <a:r>
                        <a:rPr lang="en-US" sz="1700" baseline="0" dirty="0" smtClean="0">
                          <a:solidFill>
                            <a:schemeClr val="tx1"/>
                          </a:solidFill>
                        </a:rPr>
                        <a:t> : </a:t>
                      </a:r>
                      <a:r>
                        <a:rPr lang="en-US" sz="1700" baseline="0" dirty="0" err="1" smtClean="0">
                          <a:solidFill>
                            <a:schemeClr val="tx1"/>
                          </a:solidFill>
                        </a:rPr>
                        <a:t>varchar</a:t>
                      </a:r>
                      <a:r>
                        <a:rPr lang="en-US" sz="1700" baseline="0" dirty="0" smtClean="0">
                          <a:solidFill>
                            <a:schemeClr val="tx1"/>
                          </a:solidFill>
                        </a:rPr>
                        <a:t>(50)</a:t>
                      </a:r>
                      <a:endParaRPr lang="en-US" sz="1700" dirty="0">
                        <a:solidFill>
                          <a:schemeClr val="tx1"/>
                        </a:solidFill>
                      </a:endParaRPr>
                    </a:p>
                  </a:txBody>
                  <a:tcPr/>
                </a:tc>
              </a:tr>
              <a:tr h="334108">
                <a:tc>
                  <a:txBody>
                    <a:bodyPr/>
                    <a:lstStyle/>
                    <a:p>
                      <a:r>
                        <a:rPr lang="en-US" sz="1700" dirty="0" smtClean="0">
                          <a:solidFill>
                            <a:schemeClr val="tx1"/>
                          </a:solidFill>
                        </a:rPr>
                        <a:t>quantity : </a:t>
                      </a:r>
                      <a:r>
                        <a:rPr lang="en-US" sz="1700" dirty="0" err="1" smtClean="0">
                          <a:solidFill>
                            <a:schemeClr val="tx1"/>
                          </a:solidFill>
                        </a:rPr>
                        <a:t>int</a:t>
                      </a:r>
                      <a:r>
                        <a:rPr lang="en-US" sz="1700" dirty="0" smtClean="0">
                          <a:solidFill>
                            <a:schemeClr val="tx1"/>
                          </a:solidFill>
                        </a:rPr>
                        <a:t>(3)</a:t>
                      </a:r>
                      <a:endParaRPr lang="en-US" sz="1700" dirty="0">
                        <a:solidFill>
                          <a:schemeClr val="tx1"/>
                        </a:solidFill>
                      </a:endParaRPr>
                    </a:p>
                  </a:txBody>
                  <a:tcPr/>
                </a:tc>
              </a:tr>
              <a:tr h="334108">
                <a:tc>
                  <a:txBody>
                    <a:bodyPr/>
                    <a:lstStyle/>
                    <a:p>
                      <a:r>
                        <a:rPr lang="en-US" sz="1700" dirty="0" smtClean="0">
                          <a:solidFill>
                            <a:schemeClr val="tx1"/>
                          </a:solidFill>
                        </a:rPr>
                        <a:t>price : decimal(6.2)</a:t>
                      </a:r>
                      <a:endParaRPr lang="en-US" sz="1700" dirty="0">
                        <a:solidFill>
                          <a:schemeClr val="tx1"/>
                        </a:solidFill>
                      </a:endParaRPr>
                    </a:p>
                  </a:txBody>
                  <a:tcPr/>
                </a:tc>
              </a:tr>
              <a:tr h="334108">
                <a:tc>
                  <a:txBody>
                    <a:bodyPr/>
                    <a:lstStyle/>
                    <a:p>
                      <a:r>
                        <a:rPr lang="en-US" sz="1700" dirty="0" smtClean="0">
                          <a:solidFill>
                            <a:schemeClr val="tx1"/>
                          </a:solidFill>
                        </a:rPr>
                        <a:t>rating : decimal(4.2)</a:t>
                      </a:r>
                      <a:endParaRPr lang="en-US" sz="1700" dirty="0">
                        <a:solidFill>
                          <a:schemeClr val="tx1"/>
                        </a:solidFill>
                      </a:endParaRPr>
                    </a:p>
                  </a:txBody>
                  <a:tcPr/>
                </a:tc>
              </a:tr>
              <a:tr h="334108">
                <a:tc>
                  <a:txBody>
                    <a:bodyPr/>
                    <a:lstStyle/>
                    <a:p>
                      <a:r>
                        <a:rPr lang="en-US" sz="1700" dirty="0" smtClean="0">
                          <a:solidFill>
                            <a:schemeClr val="tx1"/>
                          </a:solidFill>
                        </a:rPr>
                        <a:t>pages : </a:t>
                      </a:r>
                      <a:r>
                        <a:rPr lang="en-US" sz="1700" dirty="0" err="1" smtClean="0">
                          <a:solidFill>
                            <a:schemeClr val="tx1"/>
                          </a:solidFill>
                        </a:rPr>
                        <a:t>int</a:t>
                      </a:r>
                      <a:r>
                        <a:rPr lang="en-US" sz="1700" dirty="0" smtClean="0">
                          <a:solidFill>
                            <a:schemeClr val="tx1"/>
                          </a:solidFill>
                        </a:rPr>
                        <a:t>(4)</a:t>
                      </a:r>
                      <a:endParaRPr lang="en-US" sz="1700" dirty="0">
                        <a:solidFill>
                          <a:schemeClr val="tx1"/>
                        </a:solidFill>
                      </a:endParaRPr>
                    </a:p>
                  </a:txBody>
                  <a:tcPr/>
                </a:tc>
              </a:tr>
              <a:tr h="334108">
                <a:tc>
                  <a:txBody>
                    <a:bodyPr/>
                    <a:lstStyle/>
                    <a:p>
                      <a:r>
                        <a:rPr lang="en-US" sz="1700" dirty="0" err="1" smtClean="0">
                          <a:solidFill>
                            <a:schemeClr val="tx1"/>
                          </a:solidFill>
                        </a:rPr>
                        <a:t>published_date</a:t>
                      </a:r>
                      <a:r>
                        <a:rPr lang="en-US" sz="1700" dirty="0" smtClean="0">
                          <a:solidFill>
                            <a:schemeClr val="tx1"/>
                          </a:solidFill>
                        </a:rPr>
                        <a:t> : date</a:t>
                      </a:r>
                    </a:p>
                  </a:txBody>
                  <a:tcPr/>
                </a:tc>
              </a:tr>
              <a:tr h="334108">
                <a:tc>
                  <a:txBody>
                    <a:bodyPr/>
                    <a:lstStyle/>
                    <a:p>
                      <a:r>
                        <a:rPr lang="en-US" sz="1700" dirty="0" smtClean="0">
                          <a:solidFill>
                            <a:schemeClr val="tx1"/>
                          </a:solidFill>
                        </a:rPr>
                        <a:t>genre : </a:t>
                      </a:r>
                      <a:r>
                        <a:rPr lang="en-US" sz="1700" dirty="0" err="1" smtClean="0">
                          <a:solidFill>
                            <a:schemeClr val="tx1"/>
                          </a:solidFill>
                        </a:rPr>
                        <a:t>varchar</a:t>
                      </a:r>
                      <a:r>
                        <a:rPr lang="en-US" sz="1700" dirty="0" smtClean="0">
                          <a:solidFill>
                            <a:schemeClr val="tx1"/>
                          </a:solidFill>
                        </a:rPr>
                        <a:t>(60)</a:t>
                      </a:r>
                      <a:endParaRPr lang="en-US" sz="1700" dirty="0">
                        <a:solidFill>
                          <a:schemeClr val="tx1"/>
                        </a:solidFill>
                      </a:endParaRPr>
                    </a:p>
                  </a:txBody>
                  <a:tcPr/>
                </a:tc>
              </a:tr>
              <a:tr h="334108">
                <a:tc>
                  <a:txBody>
                    <a:bodyPr/>
                    <a:lstStyle/>
                    <a:p>
                      <a:r>
                        <a:rPr lang="en-US" sz="1700" dirty="0" smtClean="0">
                          <a:solidFill>
                            <a:schemeClr val="tx1"/>
                          </a:solidFill>
                        </a:rPr>
                        <a:t>thumbnail</a:t>
                      </a:r>
                      <a:r>
                        <a:rPr lang="en-US" sz="1700" baseline="0" dirty="0" smtClean="0">
                          <a:solidFill>
                            <a:schemeClr val="tx1"/>
                          </a:solidFill>
                        </a:rPr>
                        <a:t> : </a:t>
                      </a:r>
                      <a:r>
                        <a:rPr lang="en-US" sz="1700" baseline="0" dirty="0" err="1" smtClean="0">
                          <a:solidFill>
                            <a:schemeClr val="tx1"/>
                          </a:solidFill>
                        </a:rPr>
                        <a:t>longblob</a:t>
                      </a:r>
                      <a:endParaRPr lang="en-US" sz="1700" dirty="0">
                        <a:solidFill>
                          <a:schemeClr val="tx1"/>
                        </a:solidFill>
                      </a:endParaRPr>
                    </a:p>
                  </a:txBody>
                  <a:tcPr/>
                </a:tc>
              </a:tr>
            </a:tbl>
          </a:graphicData>
        </a:graphic>
      </p:graphicFrame>
      <p:sp>
        <p:nvSpPr>
          <p:cNvPr id="3" name="Rectangle 2"/>
          <p:cNvSpPr/>
          <p:nvPr/>
        </p:nvSpPr>
        <p:spPr>
          <a:xfrm>
            <a:off x="2743200" y="228600"/>
            <a:ext cx="3567003" cy="830997"/>
          </a:xfrm>
          <a:prstGeom prst="rect">
            <a:avLst/>
          </a:prstGeom>
          <a:noFill/>
        </p:spPr>
        <p:txBody>
          <a:bodyPr wrap="none" lIns="91440" tIns="45720" rIns="91440" bIns="45720">
            <a:spAutoFit/>
          </a:bodyPr>
          <a:lstStyle/>
          <a:p>
            <a:pPr algn="ctr"/>
            <a:r>
              <a:rPr lang="en-US" sz="4800" b="1"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BO</a:t>
            </a:r>
            <a:r>
              <a:rPr lang="en-US" sz="4800" b="1" u="sng"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OK</a:t>
            </a:r>
            <a:r>
              <a:rPr lang="en-US" sz="4800" b="1" u="sng" cap="none" spc="0"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 TAB</a:t>
            </a:r>
            <a:r>
              <a:rPr lang="en-US" sz="4800" b="1" cap="none" spc="0"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LE</a:t>
            </a:r>
            <a:endParaRPr lang="en-US" sz="4800" b="1" cap="none" spc="0" dirty="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ight-Sky-Gradient-Wallpaper.jpg"/>
          <p:cNvPicPr>
            <a:picLocks noChangeAspect="1"/>
          </p:cNvPicPr>
          <p:nvPr/>
        </p:nvPicPr>
        <p:blipFill>
          <a:blip r:embed="rId2"/>
          <a:stretch>
            <a:fillRect/>
          </a:stretch>
        </p:blipFill>
        <p:spPr>
          <a:xfrm>
            <a:off x="0" y="-1"/>
            <a:ext cx="9144000" cy="6858001"/>
          </a:xfrm>
          <a:prstGeom prst="rect">
            <a:avLst/>
          </a:prstGeom>
        </p:spPr>
      </p:pic>
      <p:pic>
        <p:nvPicPr>
          <p:cNvPr id="1027" name="Picture 3"/>
          <p:cNvPicPr>
            <a:picLocks noChangeAspect="1" noChangeArrowheads="1"/>
          </p:cNvPicPr>
          <p:nvPr/>
        </p:nvPicPr>
        <p:blipFill>
          <a:blip r:embed="rId3"/>
          <a:srcRect t="12500" b="29167"/>
          <a:stretch>
            <a:fillRect/>
          </a:stretch>
        </p:blipFill>
        <p:spPr bwMode="auto">
          <a:xfrm>
            <a:off x="304800" y="1295400"/>
            <a:ext cx="8534400" cy="3657600"/>
          </a:xfrm>
          <a:prstGeom prst="rect">
            <a:avLst/>
          </a:prstGeom>
          <a:ln w="228600" cap="sq" cmpd="thickThin">
            <a:solidFill>
              <a:srgbClr val="000000"/>
            </a:solidFill>
            <a:prstDash val="solid"/>
            <a:miter lim="800000"/>
          </a:ln>
          <a:effectLst>
            <a:innerShdw blurRad="76200">
              <a:srgbClr val="000000"/>
            </a:innerShdw>
          </a:effectLst>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ight-Sky-Gradient-Wallpaper.jpg"/>
          <p:cNvPicPr>
            <a:picLocks noChangeAspect="1"/>
          </p:cNvPicPr>
          <p:nvPr/>
        </p:nvPicPr>
        <p:blipFill>
          <a:blip r:embed="rId2"/>
          <a:stretch>
            <a:fillRect/>
          </a:stretch>
        </p:blipFill>
        <p:spPr>
          <a:xfrm>
            <a:off x="0" y="0"/>
            <a:ext cx="9144000" cy="6858000"/>
          </a:xfrm>
          <a:prstGeom prst="rect">
            <a:avLst/>
          </a:prstGeom>
        </p:spPr>
      </p:pic>
      <p:graphicFrame>
        <p:nvGraphicFramePr>
          <p:cNvPr id="2" name="Table 1"/>
          <p:cNvGraphicFramePr>
            <a:graphicFrameLocks noGrp="1"/>
          </p:cNvGraphicFramePr>
          <p:nvPr/>
        </p:nvGraphicFramePr>
        <p:xfrm>
          <a:off x="2895600" y="2209800"/>
          <a:ext cx="3429000" cy="1752600"/>
        </p:xfrm>
        <a:graphic>
          <a:graphicData uri="http://schemas.openxmlformats.org/drawingml/2006/table">
            <a:tbl>
              <a:tblPr firstRow="1" bandRow="1">
                <a:tableStyleId>{BC89EF96-8CEA-46FF-86C4-4CE0E7609802}</a:tableStyleId>
              </a:tblPr>
              <a:tblGrid>
                <a:gridCol w="3429000"/>
              </a:tblGrid>
              <a:tr h="137160">
                <a:tc>
                  <a:txBody>
                    <a:bodyPr/>
                    <a:lstStyle/>
                    <a:p>
                      <a:pPr algn="ctr"/>
                      <a:r>
                        <a:rPr lang="en-US" sz="1700" dirty="0" smtClean="0">
                          <a:solidFill>
                            <a:schemeClr val="tx1"/>
                          </a:solidFill>
                        </a:rPr>
                        <a:t>requests</a:t>
                      </a:r>
                      <a:endParaRPr lang="en-US" sz="1700" dirty="0">
                        <a:solidFill>
                          <a:schemeClr val="tx1"/>
                        </a:solidFill>
                      </a:endParaRPr>
                    </a:p>
                  </a:txBody>
                  <a:tcPr/>
                </a:tc>
              </a:tr>
              <a:tr h="334108">
                <a:tc>
                  <a:txBody>
                    <a:bodyPr/>
                    <a:lstStyle/>
                    <a:p>
                      <a:r>
                        <a:rPr lang="en-US" sz="1700" dirty="0" err="1" smtClean="0">
                          <a:solidFill>
                            <a:schemeClr val="tx1"/>
                          </a:solidFill>
                        </a:rPr>
                        <a:t>rqid</a:t>
                      </a:r>
                      <a:r>
                        <a:rPr lang="en-US" sz="1700" dirty="0" smtClean="0">
                          <a:solidFill>
                            <a:schemeClr val="tx1"/>
                          </a:solidFill>
                        </a:rPr>
                        <a:t> : </a:t>
                      </a:r>
                      <a:r>
                        <a:rPr lang="en-US" sz="1700" dirty="0" err="1" smtClean="0">
                          <a:solidFill>
                            <a:schemeClr val="tx1"/>
                          </a:solidFill>
                        </a:rPr>
                        <a:t>varchar</a:t>
                      </a:r>
                      <a:r>
                        <a:rPr lang="en-US" sz="1700" dirty="0" smtClean="0">
                          <a:solidFill>
                            <a:schemeClr val="tx1"/>
                          </a:solidFill>
                        </a:rPr>
                        <a:t>(6)</a:t>
                      </a:r>
                      <a:endParaRPr lang="en-US" sz="1700" dirty="0">
                        <a:solidFill>
                          <a:schemeClr val="tx1"/>
                        </a:solidFill>
                      </a:endParaRPr>
                    </a:p>
                  </a:txBody>
                  <a:tcPr/>
                </a:tc>
              </a:tr>
              <a:tr h="334108">
                <a:tc>
                  <a:txBody>
                    <a:bodyPr/>
                    <a:lstStyle/>
                    <a:p>
                      <a:r>
                        <a:rPr lang="en-US" sz="1700" dirty="0" err="1" smtClean="0">
                          <a:solidFill>
                            <a:schemeClr val="tx1"/>
                          </a:solidFill>
                        </a:rPr>
                        <a:t>book_name</a:t>
                      </a:r>
                      <a:r>
                        <a:rPr lang="en-US" sz="1700" dirty="0" smtClean="0">
                          <a:solidFill>
                            <a:schemeClr val="tx1"/>
                          </a:solidFill>
                        </a:rPr>
                        <a:t> : </a:t>
                      </a:r>
                      <a:r>
                        <a:rPr lang="en-US" sz="1700" dirty="0" err="1" smtClean="0">
                          <a:solidFill>
                            <a:schemeClr val="tx1"/>
                          </a:solidFill>
                        </a:rPr>
                        <a:t>varchar</a:t>
                      </a:r>
                      <a:r>
                        <a:rPr lang="en-US" sz="1700" dirty="0" smtClean="0">
                          <a:solidFill>
                            <a:schemeClr val="tx1"/>
                          </a:solidFill>
                        </a:rPr>
                        <a:t>(50)</a:t>
                      </a:r>
                      <a:endParaRPr lang="en-US" sz="1700" dirty="0">
                        <a:solidFill>
                          <a:schemeClr val="tx1"/>
                        </a:solidFill>
                      </a:endParaRPr>
                    </a:p>
                  </a:txBody>
                  <a:tcPr/>
                </a:tc>
              </a:tr>
              <a:tr h="334108">
                <a:tc>
                  <a:txBody>
                    <a:bodyPr/>
                    <a:lstStyle/>
                    <a:p>
                      <a:r>
                        <a:rPr lang="en-US" sz="1700" dirty="0" err="1" smtClean="0">
                          <a:solidFill>
                            <a:schemeClr val="tx1"/>
                          </a:solidFill>
                        </a:rPr>
                        <a:t>author_name</a:t>
                      </a:r>
                      <a:r>
                        <a:rPr lang="en-US" sz="1700" dirty="0" smtClean="0">
                          <a:solidFill>
                            <a:schemeClr val="tx1"/>
                          </a:solidFill>
                        </a:rPr>
                        <a:t>: </a:t>
                      </a:r>
                      <a:r>
                        <a:rPr lang="en-US" sz="1700" dirty="0" err="1" smtClean="0">
                          <a:solidFill>
                            <a:schemeClr val="tx1"/>
                          </a:solidFill>
                        </a:rPr>
                        <a:t>varchar</a:t>
                      </a:r>
                      <a:r>
                        <a:rPr lang="en-US" sz="1700" dirty="0" smtClean="0">
                          <a:solidFill>
                            <a:schemeClr val="tx1"/>
                          </a:solidFill>
                        </a:rPr>
                        <a:t>(50)</a:t>
                      </a:r>
                      <a:endParaRPr lang="en-US" sz="1700" dirty="0">
                        <a:solidFill>
                          <a:schemeClr val="tx1"/>
                        </a:solidFill>
                      </a:endParaRPr>
                    </a:p>
                  </a:txBody>
                  <a:tcPr/>
                </a:tc>
              </a:tr>
              <a:tr h="334108">
                <a:tc>
                  <a:txBody>
                    <a:bodyPr/>
                    <a:lstStyle/>
                    <a:p>
                      <a:r>
                        <a:rPr lang="en-US" sz="1700" dirty="0" smtClean="0">
                          <a:solidFill>
                            <a:schemeClr val="tx1"/>
                          </a:solidFill>
                        </a:rPr>
                        <a:t>descriptions : text</a:t>
                      </a:r>
                      <a:endParaRPr lang="en-US" sz="1700" dirty="0">
                        <a:solidFill>
                          <a:schemeClr val="tx1"/>
                        </a:solidFill>
                      </a:endParaRPr>
                    </a:p>
                  </a:txBody>
                  <a:tcPr/>
                </a:tc>
              </a:tr>
            </a:tbl>
          </a:graphicData>
        </a:graphic>
      </p:graphicFrame>
      <p:sp>
        <p:nvSpPr>
          <p:cNvPr id="3" name="Rectangle 2"/>
          <p:cNvSpPr/>
          <p:nvPr/>
        </p:nvSpPr>
        <p:spPr>
          <a:xfrm>
            <a:off x="2286000" y="533400"/>
            <a:ext cx="4581703" cy="830997"/>
          </a:xfrm>
          <a:prstGeom prst="rect">
            <a:avLst/>
          </a:prstGeom>
          <a:noFill/>
        </p:spPr>
        <p:txBody>
          <a:bodyPr wrap="none" lIns="91440" tIns="45720" rIns="91440" bIns="45720">
            <a:spAutoFit/>
          </a:bodyPr>
          <a:lstStyle/>
          <a:p>
            <a:pPr algn="ctr"/>
            <a:r>
              <a:rPr lang="en-US" sz="4800" b="1"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RE</a:t>
            </a:r>
            <a:r>
              <a:rPr lang="en-US" sz="4800" b="1" u="sng"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QUEST </a:t>
            </a:r>
            <a:r>
              <a:rPr lang="en-US" sz="4800" b="1" u="sng" cap="none" spc="0"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TAB</a:t>
            </a:r>
            <a:r>
              <a:rPr lang="en-US" sz="4800" b="1" cap="none" spc="0"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LE</a:t>
            </a:r>
            <a:endParaRPr lang="en-US" sz="4800" b="1" cap="none" spc="0" dirty="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ight-Sky-Gradient-Wallpaper.jpg"/>
          <p:cNvPicPr>
            <a:picLocks noChangeAspect="1"/>
          </p:cNvPicPr>
          <p:nvPr/>
        </p:nvPicPr>
        <p:blipFill>
          <a:blip r:embed="rId2"/>
          <a:stretch>
            <a:fillRect/>
          </a:stretch>
        </p:blipFill>
        <p:spPr>
          <a:xfrm>
            <a:off x="0" y="0"/>
            <a:ext cx="9144000" cy="6858000"/>
          </a:xfrm>
          <a:prstGeom prst="rect">
            <a:avLst/>
          </a:prstGeom>
        </p:spPr>
      </p:pic>
      <p:graphicFrame>
        <p:nvGraphicFramePr>
          <p:cNvPr id="2" name="Table 1"/>
          <p:cNvGraphicFramePr>
            <a:graphicFrameLocks noGrp="1"/>
          </p:cNvGraphicFramePr>
          <p:nvPr/>
        </p:nvGraphicFramePr>
        <p:xfrm>
          <a:off x="3048000" y="1722120"/>
          <a:ext cx="3429000" cy="3154680"/>
        </p:xfrm>
        <a:graphic>
          <a:graphicData uri="http://schemas.openxmlformats.org/drawingml/2006/table">
            <a:tbl>
              <a:tblPr firstRow="1" bandRow="1">
                <a:tableStyleId>{BC89EF96-8CEA-46FF-86C4-4CE0E7609802}</a:tableStyleId>
              </a:tblPr>
              <a:tblGrid>
                <a:gridCol w="3429000"/>
              </a:tblGrid>
              <a:tr h="334108">
                <a:tc>
                  <a:txBody>
                    <a:bodyPr/>
                    <a:lstStyle/>
                    <a:p>
                      <a:pPr algn="ctr"/>
                      <a:r>
                        <a:rPr lang="en-US" sz="1700" dirty="0" smtClean="0">
                          <a:solidFill>
                            <a:schemeClr val="tx1"/>
                          </a:solidFill>
                        </a:rPr>
                        <a:t>orders</a:t>
                      </a:r>
                      <a:endParaRPr lang="en-US" sz="1700" dirty="0">
                        <a:solidFill>
                          <a:schemeClr val="tx1"/>
                        </a:solidFill>
                      </a:endParaRPr>
                    </a:p>
                  </a:txBody>
                  <a:tcPr/>
                </a:tc>
              </a:tr>
              <a:tr h="334108">
                <a:tc>
                  <a:txBody>
                    <a:bodyPr/>
                    <a:lstStyle/>
                    <a:p>
                      <a:r>
                        <a:rPr lang="en-US" sz="1700" dirty="0" err="1" smtClean="0">
                          <a:solidFill>
                            <a:schemeClr val="tx1"/>
                          </a:solidFill>
                        </a:rPr>
                        <a:t>odrid</a:t>
                      </a:r>
                      <a:r>
                        <a:rPr lang="en-US" sz="1700" baseline="0" dirty="0" smtClean="0">
                          <a:solidFill>
                            <a:schemeClr val="tx1"/>
                          </a:solidFill>
                        </a:rPr>
                        <a:t> : </a:t>
                      </a:r>
                      <a:r>
                        <a:rPr lang="en-US" sz="1700" baseline="0" dirty="0" err="1" smtClean="0">
                          <a:solidFill>
                            <a:schemeClr val="tx1"/>
                          </a:solidFill>
                        </a:rPr>
                        <a:t>int</a:t>
                      </a:r>
                      <a:r>
                        <a:rPr lang="en-US" sz="1700" baseline="0" dirty="0" smtClean="0">
                          <a:solidFill>
                            <a:schemeClr val="tx1"/>
                          </a:solidFill>
                        </a:rPr>
                        <a:t>(6)</a:t>
                      </a:r>
                      <a:endParaRPr lang="en-US" sz="1700" dirty="0">
                        <a:solidFill>
                          <a:schemeClr val="tx1"/>
                        </a:solidFill>
                      </a:endParaRPr>
                    </a:p>
                  </a:txBody>
                  <a:tcPr/>
                </a:tc>
              </a:tr>
              <a:tr h="334108">
                <a:tc>
                  <a:txBody>
                    <a:bodyPr/>
                    <a:lstStyle/>
                    <a:p>
                      <a:r>
                        <a:rPr lang="en-US" sz="1700" dirty="0" smtClean="0">
                          <a:solidFill>
                            <a:schemeClr val="tx1"/>
                          </a:solidFill>
                        </a:rPr>
                        <a:t>bid : </a:t>
                      </a:r>
                      <a:r>
                        <a:rPr lang="en-US" sz="1700" dirty="0" err="1" smtClean="0">
                          <a:solidFill>
                            <a:schemeClr val="tx1"/>
                          </a:solidFill>
                        </a:rPr>
                        <a:t>int</a:t>
                      </a:r>
                      <a:r>
                        <a:rPr lang="en-US" sz="1700" dirty="0" smtClean="0">
                          <a:solidFill>
                            <a:schemeClr val="tx1"/>
                          </a:solidFill>
                        </a:rPr>
                        <a:t>(6)</a:t>
                      </a:r>
                      <a:endParaRPr lang="en-US" sz="1700" dirty="0">
                        <a:solidFill>
                          <a:schemeClr val="tx1"/>
                        </a:solidFill>
                      </a:endParaRPr>
                    </a:p>
                  </a:txBody>
                  <a:tcPr/>
                </a:tc>
              </a:tr>
              <a:tr h="334108">
                <a:tc>
                  <a:txBody>
                    <a:bodyPr/>
                    <a:lstStyle/>
                    <a:p>
                      <a:r>
                        <a:rPr lang="en-US" sz="1700" dirty="0" err="1" smtClean="0">
                          <a:solidFill>
                            <a:schemeClr val="tx1"/>
                          </a:solidFill>
                        </a:rPr>
                        <a:t>usrid</a:t>
                      </a:r>
                      <a:r>
                        <a:rPr lang="en-US" sz="1700" baseline="0" dirty="0" smtClean="0">
                          <a:solidFill>
                            <a:schemeClr val="tx1"/>
                          </a:solidFill>
                        </a:rPr>
                        <a:t> : </a:t>
                      </a:r>
                      <a:r>
                        <a:rPr lang="en-US" sz="1700" baseline="0" dirty="0" err="1" smtClean="0">
                          <a:solidFill>
                            <a:schemeClr val="tx1"/>
                          </a:solidFill>
                        </a:rPr>
                        <a:t>int</a:t>
                      </a:r>
                      <a:r>
                        <a:rPr lang="en-US" sz="1700" baseline="0" dirty="0" smtClean="0">
                          <a:solidFill>
                            <a:schemeClr val="tx1"/>
                          </a:solidFill>
                        </a:rPr>
                        <a:t>(6)</a:t>
                      </a:r>
                      <a:endParaRPr lang="en-US" sz="1700" dirty="0">
                        <a:solidFill>
                          <a:schemeClr val="tx1"/>
                        </a:solidFill>
                      </a:endParaRPr>
                    </a:p>
                  </a:txBody>
                  <a:tcPr/>
                </a:tc>
              </a:tr>
              <a:tr h="334108">
                <a:tc>
                  <a:txBody>
                    <a:bodyPr/>
                    <a:lstStyle/>
                    <a:p>
                      <a:r>
                        <a:rPr lang="en-US" sz="1700" dirty="0" err="1" smtClean="0">
                          <a:solidFill>
                            <a:schemeClr val="tx1"/>
                          </a:solidFill>
                        </a:rPr>
                        <a:t>order_address</a:t>
                      </a:r>
                      <a:r>
                        <a:rPr lang="en-US" sz="1700" dirty="0" smtClean="0">
                          <a:solidFill>
                            <a:schemeClr val="tx1"/>
                          </a:solidFill>
                        </a:rPr>
                        <a:t> : </a:t>
                      </a:r>
                      <a:r>
                        <a:rPr lang="en-US" sz="1700" dirty="0" err="1" smtClean="0">
                          <a:solidFill>
                            <a:schemeClr val="tx1"/>
                          </a:solidFill>
                        </a:rPr>
                        <a:t>varchar</a:t>
                      </a:r>
                      <a:r>
                        <a:rPr lang="en-US" sz="1700" dirty="0" smtClean="0">
                          <a:solidFill>
                            <a:schemeClr val="tx1"/>
                          </a:solidFill>
                        </a:rPr>
                        <a:t>(50)</a:t>
                      </a:r>
                      <a:endParaRPr lang="en-US" sz="1700" dirty="0">
                        <a:solidFill>
                          <a:schemeClr val="tx1"/>
                        </a:solidFill>
                      </a:endParaRPr>
                    </a:p>
                  </a:txBody>
                  <a:tcPr/>
                </a:tc>
              </a:tr>
              <a:tr h="334108">
                <a:tc>
                  <a:txBody>
                    <a:bodyPr/>
                    <a:lstStyle/>
                    <a:p>
                      <a:r>
                        <a:rPr lang="en-US" sz="1700" dirty="0" smtClean="0">
                          <a:solidFill>
                            <a:schemeClr val="tx1"/>
                          </a:solidFill>
                        </a:rPr>
                        <a:t>mob : </a:t>
                      </a:r>
                      <a:r>
                        <a:rPr lang="en-US" sz="1700" dirty="0" err="1" smtClean="0">
                          <a:solidFill>
                            <a:schemeClr val="tx1"/>
                          </a:solidFill>
                        </a:rPr>
                        <a:t>int</a:t>
                      </a:r>
                      <a:r>
                        <a:rPr lang="en-US" sz="1700" dirty="0" smtClean="0">
                          <a:solidFill>
                            <a:schemeClr val="tx1"/>
                          </a:solidFill>
                        </a:rPr>
                        <a:t>(10)</a:t>
                      </a:r>
                      <a:endParaRPr lang="en-US" sz="1700" dirty="0">
                        <a:solidFill>
                          <a:schemeClr val="tx1"/>
                        </a:solidFill>
                      </a:endParaRPr>
                    </a:p>
                  </a:txBody>
                  <a:tcPr/>
                </a:tc>
              </a:tr>
              <a:tr h="334108">
                <a:tc>
                  <a:txBody>
                    <a:bodyPr/>
                    <a:lstStyle/>
                    <a:p>
                      <a:r>
                        <a:rPr lang="en-US" sz="1700" dirty="0" smtClean="0">
                          <a:solidFill>
                            <a:schemeClr val="tx1"/>
                          </a:solidFill>
                        </a:rPr>
                        <a:t>email : </a:t>
                      </a:r>
                      <a:r>
                        <a:rPr lang="en-US" sz="1700" dirty="0" err="1" smtClean="0">
                          <a:solidFill>
                            <a:schemeClr val="tx1"/>
                          </a:solidFill>
                        </a:rPr>
                        <a:t>varchar</a:t>
                      </a:r>
                      <a:r>
                        <a:rPr lang="en-US" sz="1700" dirty="0" smtClean="0">
                          <a:solidFill>
                            <a:schemeClr val="tx1"/>
                          </a:solidFill>
                        </a:rPr>
                        <a:t>(50)</a:t>
                      </a:r>
                      <a:endParaRPr lang="en-US" sz="1700" dirty="0">
                        <a:solidFill>
                          <a:schemeClr val="tx1"/>
                        </a:solidFill>
                      </a:endParaRPr>
                    </a:p>
                  </a:txBody>
                  <a:tcPr/>
                </a:tc>
              </a:tr>
              <a:tr h="334108">
                <a:tc>
                  <a:txBody>
                    <a:bodyPr/>
                    <a:lstStyle/>
                    <a:p>
                      <a:r>
                        <a:rPr lang="en-US" sz="1700" dirty="0" err="1" smtClean="0">
                          <a:solidFill>
                            <a:schemeClr val="tx1"/>
                          </a:solidFill>
                        </a:rPr>
                        <a:t>total_price</a:t>
                      </a:r>
                      <a:r>
                        <a:rPr lang="en-US" sz="1700" baseline="0" dirty="0" smtClean="0">
                          <a:solidFill>
                            <a:schemeClr val="tx1"/>
                          </a:solidFill>
                        </a:rPr>
                        <a:t> : decimal(6.2)</a:t>
                      </a:r>
                      <a:endParaRPr lang="en-US" sz="1700" dirty="0">
                        <a:solidFill>
                          <a:schemeClr val="tx1"/>
                        </a:solidFill>
                      </a:endParaRPr>
                    </a:p>
                  </a:txBody>
                  <a:tcPr/>
                </a:tc>
              </a:tr>
              <a:tr h="334108">
                <a:tc>
                  <a:txBody>
                    <a:bodyPr/>
                    <a:lstStyle/>
                    <a:p>
                      <a:r>
                        <a:rPr lang="en-US" sz="1700" dirty="0" smtClean="0">
                          <a:solidFill>
                            <a:schemeClr val="tx1"/>
                          </a:solidFill>
                        </a:rPr>
                        <a:t>quantity : </a:t>
                      </a:r>
                      <a:r>
                        <a:rPr lang="en-US" sz="1700" dirty="0" err="1" smtClean="0">
                          <a:solidFill>
                            <a:schemeClr val="tx1"/>
                          </a:solidFill>
                        </a:rPr>
                        <a:t>int</a:t>
                      </a:r>
                      <a:r>
                        <a:rPr lang="en-US" sz="1700" dirty="0" smtClean="0">
                          <a:solidFill>
                            <a:schemeClr val="tx1"/>
                          </a:solidFill>
                        </a:rPr>
                        <a:t>(3)</a:t>
                      </a:r>
                      <a:endParaRPr lang="en-US" sz="1700" dirty="0">
                        <a:solidFill>
                          <a:schemeClr val="tx1"/>
                        </a:solidFill>
                      </a:endParaRPr>
                    </a:p>
                  </a:txBody>
                  <a:tcPr/>
                </a:tc>
              </a:tr>
            </a:tbl>
          </a:graphicData>
        </a:graphic>
      </p:graphicFrame>
      <p:sp>
        <p:nvSpPr>
          <p:cNvPr id="3" name="Rectangle 2"/>
          <p:cNvSpPr/>
          <p:nvPr/>
        </p:nvSpPr>
        <p:spPr>
          <a:xfrm>
            <a:off x="2743200" y="457200"/>
            <a:ext cx="3905236" cy="830997"/>
          </a:xfrm>
          <a:prstGeom prst="rect">
            <a:avLst/>
          </a:prstGeom>
          <a:noFill/>
        </p:spPr>
        <p:txBody>
          <a:bodyPr wrap="none" lIns="91440" tIns="45720" rIns="91440" bIns="45720">
            <a:spAutoFit/>
          </a:bodyPr>
          <a:lstStyle/>
          <a:p>
            <a:pPr algn="ctr"/>
            <a:r>
              <a:rPr lang="en-US" sz="4800" b="1"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OR</a:t>
            </a:r>
            <a:r>
              <a:rPr lang="en-US" sz="4800" b="1" u="sng"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DER</a:t>
            </a:r>
            <a:r>
              <a:rPr lang="en-US" sz="4800" b="1" u="sng" cap="none" spc="0"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 TAB</a:t>
            </a:r>
            <a:r>
              <a:rPr lang="en-US" sz="4800" b="1" cap="none" spc="0"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LE</a:t>
            </a:r>
            <a:endParaRPr lang="en-US" sz="4800" b="1" cap="none" spc="0" dirty="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ight-Sky-Gradient-Wallpaper.jpg"/>
          <p:cNvPicPr>
            <a:picLocks noChangeAspect="1"/>
          </p:cNvPicPr>
          <p:nvPr/>
        </p:nvPicPr>
        <p:blipFill>
          <a:blip r:embed="rId2"/>
          <a:stretch>
            <a:fillRect/>
          </a:stretch>
        </p:blipFill>
        <p:spPr>
          <a:xfrm>
            <a:off x="0" y="0"/>
            <a:ext cx="9144000" cy="6858000"/>
          </a:xfrm>
          <a:prstGeom prst="rect">
            <a:avLst/>
          </a:prstGeom>
        </p:spPr>
      </p:pic>
      <p:graphicFrame>
        <p:nvGraphicFramePr>
          <p:cNvPr id="2" name="Table 1"/>
          <p:cNvGraphicFramePr>
            <a:graphicFrameLocks noGrp="1"/>
          </p:cNvGraphicFramePr>
          <p:nvPr/>
        </p:nvGraphicFramePr>
        <p:xfrm>
          <a:off x="2895600" y="1844040"/>
          <a:ext cx="3429000" cy="2804160"/>
        </p:xfrm>
        <a:graphic>
          <a:graphicData uri="http://schemas.openxmlformats.org/drawingml/2006/table">
            <a:tbl>
              <a:tblPr firstRow="1" bandRow="1">
                <a:tableStyleId>{BC89EF96-8CEA-46FF-86C4-4CE0E7609802}</a:tableStyleId>
              </a:tblPr>
              <a:tblGrid>
                <a:gridCol w="3429000"/>
              </a:tblGrid>
              <a:tr h="334108">
                <a:tc>
                  <a:txBody>
                    <a:bodyPr/>
                    <a:lstStyle/>
                    <a:p>
                      <a:pPr algn="ctr"/>
                      <a:r>
                        <a:rPr lang="en-US" sz="1700" dirty="0" smtClean="0">
                          <a:solidFill>
                            <a:schemeClr val="tx1"/>
                          </a:solidFill>
                        </a:rPr>
                        <a:t>retailer</a:t>
                      </a:r>
                      <a:endParaRPr lang="en-US" sz="1700" dirty="0">
                        <a:solidFill>
                          <a:schemeClr val="tx1"/>
                        </a:solidFill>
                      </a:endParaRPr>
                    </a:p>
                  </a:txBody>
                  <a:tcPr/>
                </a:tc>
              </a:tr>
              <a:tr h="334108">
                <a:tc>
                  <a:txBody>
                    <a:bodyPr/>
                    <a:lstStyle/>
                    <a:p>
                      <a:r>
                        <a:rPr lang="en-US" sz="1700" dirty="0" smtClean="0">
                          <a:solidFill>
                            <a:schemeClr val="tx1"/>
                          </a:solidFill>
                        </a:rPr>
                        <a:t>rid : </a:t>
                      </a:r>
                      <a:r>
                        <a:rPr lang="en-US" sz="1700" dirty="0" err="1" smtClean="0">
                          <a:solidFill>
                            <a:schemeClr val="tx1"/>
                          </a:solidFill>
                        </a:rPr>
                        <a:t>int</a:t>
                      </a:r>
                      <a:r>
                        <a:rPr lang="en-US" sz="1700" dirty="0" smtClean="0">
                          <a:solidFill>
                            <a:schemeClr val="tx1"/>
                          </a:solidFill>
                        </a:rPr>
                        <a:t>(6)</a:t>
                      </a:r>
                      <a:endParaRPr lang="en-US" sz="1700" dirty="0">
                        <a:solidFill>
                          <a:schemeClr val="tx1"/>
                        </a:solidFill>
                      </a:endParaRPr>
                    </a:p>
                  </a:txBody>
                  <a:tcPr/>
                </a:tc>
              </a:tr>
              <a:tr h="334108">
                <a:tc>
                  <a:txBody>
                    <a:bodyPr/>
                    <a:lstStyle/>
                    <a:p>
                      <a:r>
                        <a:rPr lang="en-US" sz="1700" dirty="0" smtClean="0">
                          <a:solidFill>
                            <a:schemeClr val="tx1"/>
                          </a:solidFill>
                        </a:rPr>
                        <a:t>bid : </a:t>
                      </a:r>
                      <a:r>
                        <a:rPr lang="en-US" sz="1700" dirty="0" err="1" smtClean="0">
                          <a:solidFill>
                            <a:schemeClr val="tx1"/>
                          </a:solidFill>
                        </a:rPr>
                        <a:t>int</a:t>
                      </a:r>
                      <a:r>
                        <a:rPr lang="en-US" sz="1700" dirty="0" smtClean="0">
                          <a:solidFill>
                            <a:schemeClr val="tx1"/>
                          </a:solidFill>
                        </a:rPr>
                        <a:t>(6)</a:t>
                      </a:r>
                      <a:endParaRPr lang="en-US" sz="1700" dirty="0">
                        <a:solidFill>
                          <a:schemeClr val="tx1"/>
                        </a:solidFill>
                      </a:endParaRPr>
                    </a:p>
                  </a:txBody>
                  <a:tcPr/>
                </a:tc>
              </a:tr>
              <a:tr h="334108">
                <a:tc>
                  <a:txBody>
                    <a:bodyPr/>
                    <a:lstStyle/>
                    <a:p>
                      <a:r>
                        <a:rPr lang="en-US" sz="1700" dirty="0" err="1" smtClean="0">
                          <a:solidFill>
                            <a:schemeClr val="tx1"/>
                          </a:solidFill>
                        </a:rPr>
                        <a:t>orid</a:t>
                      </a:r>
                      <a:r>
                        <a:rPr lang="en-US" sz="1700" dirty="0" smtClean="0">
                          <a:solidFill>
                            <a:schemeClr val="tx1"/>
                          </a:solidFill>
                        </a:rPr>
                        <a:t> : </a:t>
                      </a:r>
                      <a:r>
                        <a:rPr lang="en-US" sz="1700" dirty="0" err="1" smtClean="0">
                          <a:solidFill>
                            <a:schemeClr val="tx1"/>
                          </a:solidFill>
                        </a:rPr>
                        <a:t>int</a:t>
                      </a:r>
                      <a:r>
                        <a:rPr lang="en-US" sz="1700" dirty="0" smtClean="0">
                          <a:solidFill>
                            <a:schemeClr val="tx1"/>
                          </a:solidFill>
                        </a:rPr>
                        <a:t>(6)</a:t>
                      </a:r>
                      <a:endParaRPr lang="en-US" sz="1700" dirty="0">
                        <a:solidFill>
                          <a:schemeClr val="tx1"/>
                        </a:solidFill>
                      </a:endParaRPr>
                    </a:p>
                  </a:txBody>
                  <a:tcPr/>
                </a:tc>
              </a:tr>
              <a:tr h="334108">
                <a:tc>
                  <a:txBody>
                    <a:bodyPr/>
                    <a:lstStyle/>
                    <a:p>
                      <a:r>
                        <a:rPr lang="en-US" sz="1700" dirty="0" err="1" smtClean="0">
                          <a:solidFill>
                            <a:schemeClr val="tx1"/>
                          </a:solidFill>
                        </a:rPr>
                        <a:t>retailer_name</a:t>
                      </a:r>
                      <a:r>
                        <a:rPr lang="en-US" sz="1700" dirty="0" smtClean="0">
                          <a:solidFill>
                            <a:schemeClr val="tx1"/>
                          </a:solidFill>
                        </a:rPr>
                        <a:t> : </a:t>
                      </a:r>
                      <a:r>
                        <a:rPr lang="en-US" sz="1700" dirty="0" err="1" smtClean="0">
                          <a:solidFill>
                            <a:schemeClr val="tx1"/>
                          </a:solidFill>
                        </a:rPr>
                        <a:t>varchar</a:t>
                      </a:r>
                      <a:r>
                        <a:rPr lang="en-US" sz="1700" dirty="0" smtClean="0">
                          <a:solidFill>
                            <a:schemeClr val="tx1"/>
                          </a:solidFill>
                        </a:rPr>
                        <a:t>(50)</a:t>
                      </a:r>
                      <a:endParaRPr lang="en-US" sz="1700" dirty="0">
                        <a:solidFill>
                          <a:schemeClr val="tx1"/>
                        </a:solidFill>
                      </a:endParaRPr>
                    </a:p>
                  </a:txBody>
                  <a:tcPr/>
                </a:tc>
              </a:tr>
              <a:tr h="334108">
                <a:tc>
                  <a:txBody>
                    <a:bodyPr/>
                    <a:lstStyle/>
                    <a:p>
                      <a:r>
                        <a:rPr lang="en-US" sz="1700" dirty="0" err="1" smtClean="0">
                          <a:solidFill>
                            <a:schemeClr val="tx1"/>
                          </a:solidFill>
                        </a:rPr>
                        <a:t>company_name</a:t>
                      </a:r>
                      <a:r>
                        <a:rPr lang="en-US" sz="1700" dirty="0" smtClean="0">
                          <a:solidFill>
                            <a:schemeClr val="tx1"/>
                          </a:solidFill>
                        </a:rPr>
                        <a:t> : </a:t>
                      </a:r>
                      <a:r>
                        <a:rPr lang="en-US" sz="1700" dirty="0" err="1" smtClean="0">
                          <a:solidFill>
                            <a:schemeClr val="tx1"/>
                          </a:solidFill>
                        </a:rPr>
                        <a:t>varchar</a:t>
                      </a:r>
                      <a:r>
                        <a:rPr lang="en-US" sz="1700" dirty="0" smtClean="0">
                          <a:solidFill>
                            <a:schemeClr val="tx1"/>
                          </a:solidFill>
                        </a:rPr>
                        <a:t>(50)</a:t>
                      </a:r>
                      <a:endParaRPr lang="en-US" sz="1700" dirty="0">
                        <a:solidFill>
                          <a:schemeClr val="tx1"/>
                        </a:solidFill>
                      </a:endParaRPr>
                    </a:p>
                  </a:txBody>
                  <a:tcPr/>
                </a:tc>
              </a:tr>
              <a:tr h="334108">
                <a:tc>
                  <a:txBody>
                    <a:bodyPr/>
                    <a:lstStyle/>
                    <a:p>
                      <a:r>
                        <a:rPr lang="en-US" sz="1700" dirty="0" smtClean="0">
                          <a:solidFill>
                            <a:schemeClr val="tx1"/>
                          </a:solidFill>
                        </a:rPr>
                        <a:t>email : </a:t>
                      </a:r>
                      <a:r>
                        <a:rPr lang="en-US" sz="1700" dirty="0" err="1" smtClean="0">
                          <a:solidFill>
                            <a:schemeClr val="tx1"/>
                          </a:solidFill>
                        </a:rPr>
                        <a:t>varchar</a:t>
                      </a:r>
                      <a:r>
                        <a:rPr lang="en-US" sz="1700" dirty="0" smtClean="0">
                          <a:solidFill>
                            <a:schemeClr val="tx1"/>
                          </a:solidFill>
                        </a:rPr>
                        <a:t>(50)</a:t>
                      </a:r>
                      <a:endParaRPr lang="en-US" sz="1700" dirty="0">
                        <a:solidFill>
                          <a:schemeClr val="tx1"/>
                        </a:solidFill>
                      </a:endParaRPr>
                    </a:p>
                  </a:txBody>
                  <a:tcPr/>
                </a:tc>
              </a:tr>
              <a:tr h="334108">
                <a:tc>
                  <a:txBody>
                    <a:bodyPr/>
                    <a:lstStyle/>
                    <a:p>
                      <a:r>
                        <a:rPr lang="en-US" sz="1700" dirty="0" smtClean="0">
                          <a:solidFill>
                            <a:schemeClr val="tx1"/>
                          </a:solidFill>
                        </a:rPr>
                        <a:t>mob</a:t>
                      </a:r>
                      <a:r>
                        <a:rPr lang="en-US" sz="1700" baseline="0" dirty="0" smtClean="0">
                          <a:solidFill>
                            <a:schemeClr val="tx1"/>
                          </a:solidFill>
                        </a:rPr>
                        <a:t> : </a:t>
                      </a:r>
                      <a:r>
                        <a:rPr lang="en-US" sz="1700" baseline="0" dirty="0" err="1" smtClean="0">
                          <a:solidFill>
                            <a:schemeClr val="tx1"/>
                          </a:solidFill>
                        </a:rPr>
                        <a:t>int</a:t>
                      </a:r>
                      <a:r>
                        <a:rPr lang="en-US" sz="1700" baseline="0" dirty="0" smtClean="0">
                          <a:solidFill>
                            <a:schemeClr val="tx1"/>
                          </a:solidFill>
                        </a:rPr>
                        <a:t>(10)</a:t>
                      </a:r>
                      <a:endParaRPr lang="en-US" sz="1700" dirty="0">
                        <a:solidFill>
                          <a:schemeClr val="tx1"/>
                        </a:solidFill>
                      </a:endParaRPr>
                    </a:p>
                  </a:txBody>
                  <a:tcPr/>
                </a:tc>
              </a:tr>
            </a:tbl>
          </a:graphicData>
        </a:graphic>
      </p:graphicFrame>
      <p:sp>
        <p:nvSpPr>
          <p:cNvPr id="3" name="Rectangle 2"/>
          <p:cNvSpPr/>
          <p:nvPr/>
        </p:nvSpPr>
        <p:spPr>
          <a:xfrm>
            <a:off x="2209800" y="457200"/>
            <a:ext cx="4919937" cy="830997"/>
          </a:xfrm>
          <a:prstGeom prst="rect">
            <a:avLst/>
          </a:prstGeom>
          <a:noFill/>
        </p:spPr>
        <p:txBody>
          <a:bodyPr wrap="none" lIns="91440" tIns="45720" rIns="91440" bIns="45720">
            <a:spAutoFit/>
          </a:bodyPr>
          <a:lstStyle/>
          <a:p>
            <a:pPr algn="ctr"/>
            <a:r>
              <a:rPr lang="en-US" sz="4800" b="1"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RE</a:t>
            </a:r>
            <a:r>
              <a:rPr lang="en-US" sz="4800" b="1" u="sng"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TAILER</a:t>
            </a:r>
            <a:r>
              <a:rPr lang="en-US" sz="4800" b="1" u="sng" cap="none" spc="0"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 TAB</a:t>
            </a:r>
            <a:r>
              <a:rPr lang="en-US" sz="4800" b="1" cap="none" spc="0"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LE</a:t>
            </a:r>
            <a:endParaRPr lang="en-US" sz="4800" b="1" cap="none" spc="0" dirty="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ight-Sky-Gradient-Wallpaper.jpg"/>
          <p:cNvPicPr>
            <a:picLocks noChangeAspect="1"/>
          </p:cNvPicPr>
          <p:nvPr/>
        </p:nvPicPr>
        <p:blipFill>
          <a:blip r:embed="rId2"/>
          <a:stretch>
            <a:fillRect/>
          </a:stretch>
        </p:blipFill>
        <p:spPr>
          <a:xfrm>
            <a:off x="0" y="0"/>
            <a:ext cx="9144000" cy="6858000"/>
          </a:xfrm>
          <a:prstGeom prst="rect">
            <a:avLst/>
          </a:prstGeom>
        </p:spPr>
      </p:pic>
      <p:graphicFrame>
        <p:nvGraphicFramePr>
          <p:cNvPr id="2" name="Table 1"/>
          <p:cNvGraphicFramePr>
            <a:graphicFrameLocks noGrp="1"/>
          </p:cNvGraphicFramePr>
          <p:nvPr/>
        </p:nvGraphicFramePr>
        <p:xfrm>
          <a:off x="2971800" y="1981200"/>
          <a:ext cx="3429000" cy="2453640"/>
        </p:xfrm>
        <a:graphic>
          <a:graphicData uri="http://schemas.openxmlformats.org/drawingml/2006/table">
            <a:tbl>
              <a:tblPr firstRow="1" bandRow="1">
                <a:tableStyleId>{BC89EF96-8CEA-46FF-86C4-4CE0E7609802}</a:tableStyleId>
              </a:tblPr>
              <a:tblGrid>
                <a:gridCol w="3429000"/>
              </a:tblGrid>
              <a:tr h="137160">
                <a:tc>
                  <a:txBody>
                    <a:bodyPr/>
                    <a:lstStyle/>
                    <a:p>
                      <a:pPr algn="ctr"/>
                      <a:r>
                        <a:rPr lang="en-US" sz="1700" dirty="0" smtClean="0">
                          <a:solidFill>
                            <a:schemeClr val="tx1"/>
                          </a:solidFill>
                        </a:rPr>
                        <a:t>admins</a:t>
                      </a:r>
                      <a:endParaRPr lang="en-US" sz="1700" dirty="0">
                        <a:solidFill>
                          <a:schemeClr val="tx1"/>
                        </a:solidFill>
                      </a:endParaRPr>
                    </a:p>
                  </a:txBody>
                  <a:tcPr/>
                </a:tc>
              </a:tr>
              <a:tr h="334108">
                <a:tc>
                  <a:txBody>
                    <a:bodyPr/>
                    <a:lstStyle/>
                    <a:p>
                      <a:r>
                        <a:rPr lang="en-US" sz="1700" dirty="0" smtClean="0">
                          <a:solidFill>
                            <a:schemeClr val="tx1"/>
                          </a:solidFill>
                        </a:rPr>
                        <a:t>aid : </a:t>
                      </a:r>
                      <a:r>
                        <a:rPr lang="en-US" sz="1700" dirty="0" err="1" smtClean="0">
                          <a:solidFill>
                            <a:schemeClr val="tx1"/>
                          </a:solidFill>
                        </a:rPr>
                        <a:t>int</a:t>
                      </a:r>
                      <a:r>
                        <a:rPr lang="en-US" sz="1700" dirty="0" smtClean="0">
                          <a:solidFill>
                            <a:schemeClr val="tx1"/>
                          </a:solidFill>
                        </a:rPr>
                        <a:t>(6)</a:t>
                      </a:r>
                      <a:endParaRPr lang="en-US" sz="1700" dirty="0">
                        <a:solidFill>
                          <a:schemeClr val="tx1"/>
                        </a:solidFill>
                      </a:endParaRPr>
                    </a:p>
                  </a:txBody>
                  <a:tcPr/>
                </a:tc>
              </a:tr>
              <a:tr h="334108">
                <a:tc>
                  <a:txBody>
                    <a:bodyPr/>
                    <a:lstStyle/>
                    <a:p>
                      <a:r>
                        <a:rPr lang="en-US" sz="1700" dirty="0" err="1" smtClean="0">
                          <a:solidFill>
                            <a:schemeClr val="tx1"/>
                          </a:solidFill>
                        </a:rPr>
                        <a:t>admin_name</a:t>
                      </a:r>
                      <a:r>
                        <a:rPr lang="en-US" sz="1700" dirty="0" smtClean="0">
                          <a:solidFill>
                            <a:schemeClr val="tx1"/>
                          </a:solidFill>
                        </a:rPr>
                        <a:t> : </a:t>
                      </a:r>
                      <a:r>
                        <a:rPr lang="en-US" sz="1700" dirty="0" err="1" smtClean="0">
                          <a:solidFill>
                            <a:schemeClr val="tx1"/>
                          </a:solidFill>
                        </a:rPr>
                        <a:t>varchar</a:t>
                      </a:r>
                      <a:r>
                        <a:rPr lang="en-US" sz="1700" dirty="0" smtClean="0">
                          <a:solidFill>
                            <a:schemeClr val="tx1"/>
                          </a:solidFill>
                        </a:rPr>
                        <a:t>(50)</a:t>
                      </a:r>
                      <a:endParaRPr lang="en-US" sz="1700" dirty="0">
                        <a:solidFill>
                          <a:schemeClr val="tx1"/>
                        </a:solidFill>
                      </a:endParaRPr>
                    </a:p>
                  </a:txBody>
                  <a:tcPr/>
                </a:tc>
              </a:tr>
              <a:tr h="334108">
                <a:tc>
                  <a:txBody>
                    <a:bodyPr/>
                    <a:lstStyle/>
                    <a:p>
                      <a:r>
                        <a:rPr lang="en-US" sz="1700" dirty="0" smtClean="0">
                          <a:solidFill>
                            <a:schemeClr val="tx1"/>
                          </a:solidFill>
                        </a:rPr>
                        <a:t>email</a:t>
                      </a:r>
                      <a:r>
                        <a:rPr lang="en-US" sz="1700" baseline="0" dirty="0" smtClean="0">
                          <a:solidFill>
                            <a:schemeClr val="tx1"/>
                          </a:solidFill>
                        </a:rPr>
                        <a:t> : </a:t>
                      </a:r>
                      <a:r>
                        <a:rPr lang="en-US" sz="1700" baseline="0" dirty="0" err="1" smtClean="0">
                          <a:solidFill>
                            <a:schemeClr val="tx1"/>
                          </a:solidFill>
                        </a:rPr>
                        <a:t>varchar</a:t>
                      </a:r>
                      <a:r>
                        <a:rPr lang="en-US" sz="1700" baseline="0" dirty="0" smtClean="0">
                          <a:solidFill>
                            <a:schemeClr val="tx1"/>
                          </a:solidFill>
                        </a:rPr>
                        <a:t>(50)</a:t>
                      </a:r>
                      <a:endParaRPr lang="en-US" sz="1700" dirty="0">
                        <a:solidFill>
                          <a:schemeClr val="tx1"/>
                        </a:solidFill>
                      </a:endParaRPr>
                    </a:p>
                  </a:txBody>
                  <a:tcPr/>
                </a:tc>
              </a:tr>
              <a:tr h="334108">
                <a:tc>
                  <a:txBody>
                    <a:bodyPr/>
                    <a:lstStyle/>
                    <a:p>
                      <a:r>
                        <a:rPr lang="en-US" sz="1700" dirty="0" smtClean="0">
                          <a:solidFill>
                            <a:schemeClr val="tx1"/>
                          </a:solidFill>
                        </a:rPr>
                        <a:t>mob : </a:t>
                      </a:r>
                      <a:r>
                        <a:rPr lang="en-US" sz="1700" dirty="0" err="1" smtClean="0">
                          <a:solidFill>
                            <a:schemeClr val="tx1"/>
                          </a:solidFill>
                        </a:rPr>
                        <a:t>int</a:t>
                      </a:r>
                      <a:r>
                        <a:rPr lang="en-US" sz="1700" dirty="0" smtClean="0">
                          <a:solidFill>
                            <a:schemeClr val="tx1"/>
                          </a:solidFill>
                        </a:rPr>
                        <a:t>(6)</a:t>
                      </a:r>
                      <a:endParaRPr lang="en-US" sz="1700" dirty="0">
                        <a:solidFill>
                          <a:schemeClr val="tx1"/>
                        </a:solidFill>
                      </a:endParaRPr>
                    </a:p>
                  </a:txBody>
                  <a:tcPr/>
                </a:tc>
              </a:tr>
              <a:tr h="334108">
                <a:tc>
                  <a:txBody>
                    <a:bodyPr/>
                    <a:lstStyle/>
                    <a:p>
                      <a:r>
                        <a:rPr lang="en-US" sz="1700" dirty="0" err="1" smtClean="0">
                          <a:solidFill>
                            <a:schemeClr val="tx1"/>
                          </a:solidFill>
                        </a:rPr>
                        <a:t>usrname</a:t>
                      </a:r>
                      <a:r>
                        <a:rPr lang="en-US" sz="1700" dirty="0" smtClean="0">
                          <a:solidFill>
                            <a:schemeClr val="tx1"/>
                          </a:solidFill>
                        </a:rPr>
                        <a:t> : </a:t>
                      </a:r>
                      <a:r>
                        <a:rPr lang="en-US" sz="1700" dirty="0" err="1" smtClean="0">
                          <a:solidFill>
                            <a:schemeClr val="tx1"/>
                          </a:solidFill>
                        </a:rPr>
                        <a:t>varchar</a:t>
                      </a:r>
                      <a:r>
                        <a:rPr lang="en-US" sz="1700" dirty="0" smtClean="0">
                          <a:solidFill>
                            <a:schemeClr val="tx1"/>
                          </a:solidFill>
                        </a:rPr>
                        <a:t>(15)</a:t>
                      </a:r>
                      <a:endParaRPr lang="en-US" sz="1700" dirty="0">
                        <a:solidFill>
                          <a:schemeClr val="tx1"/>
                        </a:solidFill>
                      </a:endParaRPr>
                    </a:p>
                  </a:txBody>
                  <a:tcPr/>
                </a:tc>
              </a:tr>
              <a:tr h="334108">
                <a:tc>
                  <a:txBody>
                    <a:bodyPr/>
                    <a:lstStyle/>
                    <a:p>
                      <a:r>
                        <a:rPr lang="en-US" sz="1700" dirty="0" smtClean="0">
                          <a:solidFill>
                            <a:schemeClr val="tx1"/>
                          </a:solidFill>
                        </a:rPr>
                        <a:t>password : </a:t>
                      </a:r>
                      <a:r>
                        <a:rPr lang="en-US" sz="1700" dirty="0" err="1" smtClean="0">
                          <a:solidFill>
                            <a:schemeClr val="tx1"/>
                          </a:solidFill>
                        </a:rPr>
                        <a:t>varchar</a:t>
                      </a:r>
                      <a:r>
                        <a:rPr lang="en-US" sz="1700" dirty="0" smtClean="0">
                          <a:solidFill>
                            <a:schemeClr val="tx1"/>
                          </a:solidFill>
                        </a:rPr>
                        <a:t>(20)</a:t>
                      </a:r>
                      <a:endParaRPr lang="en-US" sz="1700" dirty="0">
                        <a:solidFill>
                          <a:schemeClr val="tx1"/>
                        </a:solidFill>
                      </a:endParaRPr>
                    </a:p>
                  </a:txBody>
                  <a:tcPr/>
                </a:tc>
              </a:tr>
            </a:tbl>
          </a:graphicData>
        </a:graphic>
      </p:graphicFrame>
      <p:sp>
        <p:nvSpPr>
          <p:cNvPr id="3" name="Rectangle 2"/>
          <p:cNvSpPr/>
          <p:nvPr/>
        </p:nvSpPr>
        <p:spPr>
          <a:xfrm>
            <a:off x="2743200" y="304800"/>
            <a:ext cx="3905236" cy="830997"/>
          </a:xfrm>
          <a:prstGeom prst="rect">
            <a:avLst/>
          </a:prstGeom>
          <a:noFill/>
        </p:spPr>
        <p:txBody>
          <a:bodyPr wrap="none" lIns="91440" tIns="45720" rIns="91440" bIns="45720">
            <a:spAutoFit/>
          </a:bodyPr>
          <a:lstStyle/>
          <a:p>
            <a:pPr algn="ctr"/>
            <a:r>
              <a:rPr lang="en-US" sz="4800" b="1"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AD</a:t>
            </a:r>
            <a:r>
              <a:rPr lang="en-US" sz="4800" b="1" u="sng"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MIN</a:t>
            </a:r>
            <a:r>
              <a:rPr lang="en-US" sz="4800" b="1" u="sng" cap="none" spc="0"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 TAB</a:t>
            </a:r>
            <a:r>
              <a:rPr lang="en-US" sz="4800" b="1" cap="none" spc="0" dirty="0" smtClean="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rPr>
              <a:t>LE</a:t>
            </a:r>
            <a:endParaRPr lang="en-US" sz="4800" b="1" cap="none" spc="0" dirty="0">
              <a:ln w="17780" cmpd="sng">
                <a:solidFill>
                  <a:srgbClr val="FFFFFF"/>
                </a:solidFill>
                <a:prstDash val="solid"/>
                <a:miter lim="800000"/>
              </a:ln>
              <a:blipFill>
                <a:blip r:embed="rId3"/>
                <a:stretch>
                  <a:fillRect/>
                </a:stretch>
              </a:blipFill>
              <a:effectLst>
                <a:outerShdw blurRad="50800" algn="tl" rotWithShape="0">
                  <a:srgbClr val="000000"/>
                </a:outerShdw>
              </a:effectLst>
              <a:latin typeface="Consolas" pitchFamily="49" charset="0"/>
              <a:cs typeface="Consolas" pitchFamily="49"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05156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3" name="Picture 2" descr="c59fb5e63980ac09d889013bd622a8fc.gif"/>
          <p:cNvPicPr>
            <a:picLocks noChangeAspect="1"/>
          </p:cNvPicPr>
          <p:nvPr/>
        </p:nvPicPr>
        <p:blipFill>
          <a:blip r:embed="rId2">
            <a:duotone>
              <a:prstClr val="black"/>
              <a:schemeClr val="accent5">
                <a:tint val="45000"/>
                <a:satMod val="400000"/>
              </a:schemeClr>
            </a:duotone>
          </a:blip>
          <a:stretch>
            <a:fillRect/>
          </a:stretch>
        </p:blipFill>
        <p:spPr>
          <a:xfrm>
            <a:off x="1828800" y="0"/>
            <a:ext cx="6858000" cy="6858000"/>
          </a:xfrm>
          <a:prstGeom prst="rect">
            <a:avLst/>
          </a:prstGeom>
        </p:spPr>
      </p:pic>
      <p:pic>
        <p:nvPicPr>
          <p:cNvPr id="4" name="Picture 3" descr="—Pngtree—shutdown vector icon_4236453.png"/>
          <p:cNvPicPr>
            <a:picLocks noChangeAspect="1"/>
          </p:cNvPicPr>
          <p:nvPr/>
        </p:nvPicPr>
        <p:blipFill>
          <a:blip r:embed="rId3" cstate="print"/>
          <a:stretch>
            <a:fillRect/>
          </a:stretch>
        </p:blipFill>
        <p:spPr>
          <a:xfrm>
            <a:off x="3962400" y="2209800"/>
            <a:ext cx="2514600" cy="2514600"/>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Pngtree—cyan blue gradient abstract color_1170540.png"/>
          <p:cNvPicPr>
            <a:picLocks noChangeAspect="1"/>
          </p:cNvPicPr>
          <p:nvPr/>
        </p:nvPicPr>
        <p:blipFill>
          <a:blip r:embed="rId2"/>
          <a:srcRect b="7778"/>
          <a:stretch>
            <a:fillRect/>
          </a:stretch>
        </p:blipFill>
        <p:spPr>
          <a:xfrm>
            <a:off x="-1" y="0"/>
            <a:ext cx="9144001" cy="6858000"/>
          </a:xfrm>
          <a:prstGeom prst="rect">
            <a:avLst/>
          </a:prstGeom>
        </p:spPr>
      </p:pic>
      <p:sp>
        <p:nvSpPr>
          <p:cNvPr id="3" name="Rectangle 2"/>
          <p:cNvSpPr/>
          <p:nvPr/>
        </p:nvSpPr>
        <p:spPr>
          <a:xfrm>
            <a:off x="304800" y="263604"/>
            <a:ext cx="6000361" cy="1015663"/>
          </a:xfrm>
          <a:prstGeom prst="rect">
            <a:avLst/>
          </a:prstGeom>
          <a:noFill/>
        </p:spPr>
        <p:txBody>
          <a:bodyPr wrap="none" lIns="91440" tIns="45720" rIns="91440" bIns="45720">
            <a:spAutoFit/>
            <a:scene3d>
              <a:camera prst="orthographicFront"/>
              <a:lightRig rig="threePt" dir="t"/>
            </a:scene3d>
            <a:sp3d extrusionH="57150">
              <a:bevelT w="57150" h="38100" prst="artDeco"/>
            </a:sp3d>
          </a:bodyPr>
          <a:lstStyle/>
          <a:p>
            <a:pPr algn="ctr"/>
            <a:r>
              <a:rPr lang="en-US" sz="6000" b="1" u="sng" dirty="0" smtClean="0">
                <a:ln w="10160">
                  <a:solidFill>
                    <a:srgbClr val="002060"/>
                  </a:solidFill>
                  <a:prstDash val="solid"/>
                </a:ln>
                <a:effectLst>
                  <a:outerShdw blurRad="38100" dist="32000" dir="5400000" algn="tl">
                    <a:srgbClr val="000000">
                      <a:alpha val="30000"/>
                    </a:srgbClr>
                  </a:outerShdw>
                </a:effectLst>
                <a:latin typeface="Century Gothic" pitchFamily="34" charset="0"/>
                <a:cs typeface="Consolas" pitchFamily="49" charset="0"/>
              </a:rPr>
              <a:t>Abo</a:t>
            </a:r>
            <a:r>
              <a:rPr lang="en-US" sz="6000" b="1" dirty="0" smtClean="0">
                <a:ln w="10160">
                  <a:solidFill>
                    <a:srgbClr val="002060"/>
                  </a:solidFill>
                  <a:prstDash val="solid"/>
                </a:ln>
                <a:effectLst>
                  <a:outerShdw blurRad="38100" dist="32000" dir="5400000" algn="tl">
                    <a:srgbClr val="000000">
                      <a:alpha val="30000"/>
                    </a:srgbClr>
                  </a:outerShdw>
                </a:effectLst>
                <a:latin typeface="Century Gothic" pitchFamily="34" charset="0"/>
                <a:cs typeface="Consolas" pitchFamily="49" charset="0"/>
              </a:rPr>
              <a:t>u</a:t>
            </a:r>
            <a:r>
              <a:rPr lang="en-US" sz="6000" b="1" u="sng" dirty="0" smtClean="0">
                <a:ln w="10160">
                  <a:solidFill>
                    <a:srgbClr val="002060"/>
                  </a:solidFill>
                  <a:prstDash val="solid"/>
                </a:ln>
                <a:effectLst>
                  <a:outerShdw blurRad="38100" dist="32000" dir="5400000" algn="tl">
                    <a:srgbClr val="000000">
                      <a:alpha val="30000"/>
                    </a:srgbClr>
                  </a:outerShdw>
                </a:effectLst>
                <a:latin typeface="Century Gothic" pitchFamily="34" charset="0"/>
                <a:cs typeface="Consolas" pitchFamily="49" charset="0"/>
              </a:rPr>
              <a:t>t th</a:t>
            </a:r>
            <a:r>
              <a:rPr lang="en-US" sz="6000" b="1" dirty="0" smtClean="0">
                <a:ln w="10160">
                  <a:solidFill>
                    <a:srgbClr val="002060"/>
                  </a:solidFill>
                  <a:prstDash val="solid"/>
                </a:ln>
                <a:effectLst>
                  <a:outerShdw blurRad="38100" dist="32000" dir="5400000" algn="tl">
                    <a:srgbClr val="000000">
                      <a:alpha val="30000"/>
                    </a:srgbClr>
                  </a:outerShdw>
                </a:effectLst>
                <a:latin typeface="Century Gothic" pitchFamily="34" charset="0"/>
                <a:cs typeface="Consolas" pitchFamily="49" charset="0"/>
              </a:rPr>
              <a:t>e </a:t>
            </a:r>
            <a:r>
              <a:rPr lang="en-US" sz="6000" b="1" u="sng" dirty="0" smtClean="0">
                <a:ln w="10160">
                  <a:solidFill>
                    <a:srgbClr val="002060"/>
                  </a:solidFill>
                  <a:prstDash val="solid"/>
                </a:ln>
                <a:effectLst>
                  <a:outerShdw blurRad="38100" dist="32000" dir="5400000" algn="tl">
                    <a:srgbClr val="000000">
                      <a:alpha val="30000"/>
                    </a:srgbClr>
                  </a:outerShdw>
                </a:effectLst>
                <a:latin typeface="Century Gothic" pitchFamily="34" charset="0"/>
                <a:cs typeface="Consolas" pitchFamily="49" charset="0"/>
              </a:rPr>
              <a:t>Page</a:t>
            </a:r>
            <a:endParaRPr lang="en-US" sz="6000" b="1" cap="none" spc="0" dirty="0">
              <a:ln w="10160">
                <a:solidFill>
                  <a:srgbClr val="002060"/>
                </a:solidFill>
                <a:prstDash val="solid"/>
              </a:ln>
              <a:effectLst>
                <a:outerShdw blurRad="38100" dist="32000" dir="5400000" algn="tl">
                  <a:srgbClr val="000000">
                    <a:alpha val="30000"/>
                  </a:srgbClr>
                </a:outerShdw>
              </a:effectLst>
              <a:latin typeface="Century Gothic" pitchFamily="34" charset="0"/>
              <a:cs typeface="Consolas" pitchFamily="49" charset="0"/>
            </a:endParaRPr>
          </a:p>
        </p:txBody>
      </p:sp>
      <p:sp>
        <p:nvSpPr>
          <p:cNvPr id="4" name="TextBox 3"/>
          <p:cNvSpPr txBox="1"/>
          <p:nvPr/>
        </p:nvSpPr>
        <p:spPr>
          <a:xfrm>
            <a:off x="1447800" y="1752600"/>
            <a:ext cx="6096000" cy="5047536"/>
          </a:xfrm>
          <a:prstGeom prst="rect">
            <a:avLst/>
          </a:prstGeom>
          <a:noFill/>
        </p:spPr>
        <p:txBody>
          <a:bodyPr wrap="square" rtlCol="0">
            <a:spAutoFit/>
          </a:bodyPr>
          <a:lstStyle/>
          <a:p>
            <a:pPr>
              <a:buFont typeface="Arial" pitchFamily="34" charset="0"/>
              <a:buChar char="•"/>
            </a:pPr>
            <a:r>
              <a:rPr lang="en-US" sz="1700" dirty="0" smtClean="0">
                <a:ln w="3175">
                  <a:solidFill>
                    <a:srgbClr val="002060"/>
                  </a:solidFill>
                </a:ln>
                <a:latin typeface="Century Gothic" pitchFamily="34" charset="0"/>
              </a:rPr>
              <a:t>The website offers a one stop solution to online book shopping.</a:t>
            </a:r>
          </a:p>
          <a:p>
            <a:pPr lvl="0">
              <a:buFont typeface="Arial" pitchFamily="34" charset="0"/>
              <a:buChar char="•"/>
            </a:pPr>
            <a:r>
              <a:rPr lang="en-US" sz="1700" dirty="0" smtClean="0">
                <a:ln>
                  <a:solidFill>
                    <a:srgbClr val="002060"/>
                  </a:solidFill>
                </a:ln>
                <a:latin typeface="Century Gothic" pitchFamily="34" charset="0"/>
              </a:rPr>
              <a:t>The website provides a whole array of books for purchase by the user.</a:t>
            </a:r>
          </a:p>
          <a:p>
            <a:pPr lvl="0">
              <a:buFont typeface="Arial" pitchFamily="34" charset="0"/>
              <a:buChar char="•"/>
            </a:pPr>
            <a:r>
              <a:rPr lang="en-US" sz="1700" dirty="0" smtClean="0">
                <a:ln>
                  <a:solidFill>
                    <a:srgbClr val="002060"/>
                  </a:solidFill>
                </a:ln>
                <a:latin typeface="Century Gothic" pitchFamily="34" charset="0"/>
              </a:rPr>
              <a:t>A section of free public domain and other books will be available for the registered user to download and read.</a:t>
            </a:r>
          </a:p>
          <a:p>
            <a:pPr lvl="2">
              <a:buFont typeface="Arial" pitchFamily="34" charset="0"/>
              <a:buChar char="•"/>
            </a:pPr>
            <a:r>
              <a:rPr lang="en-US" sz="1700" dirty="0" smtClean="0">
                <a:ln>
                  <a:solidFill>
                    <a:srgbClr val="002060"/>
                  </a:solidFill>
                </a:ln>
                <a:latin typeface="Century Gothic" pitchFamily="34" charset="0"/>
              </a:rPr>
              <a:t>A built-in e-book reader will be provided by the website and made available to the user to read the purchased books from their profile list and the user can also read books that are already present in their system by uploading directly to the e-book interface from their computer.</a:t>
            </a:r>
          </a:p>
          <a:p>
            <a:pPr lvl="4">
              <a:buFont typeface="Arial" pitchFamily="34" charset="0"/>
              <a:buChar char="•"/>
            </a:pPr>
            <a:r>
              <a:rPr lang="en-US" sz="1700" dirty="0" smtClean="0">
                <a:ln>
                  <a:solidFill>
                    <a:srgbClr val="002060"/>
                  </a:solidFill>
                </a:ln>
                <a:latin typeface="Century Gothic" pitchFamily="34" charset="0"/>
              </a:rPr>
              <a:t>There is a user authentication system present and the user will have to register and create a free account for purchases and for using the e-book reader.</a:t>
            </a:r>
          </a:p>
          <a:p>
            <a:pPr>
              <a:buFont typeface="Arial" pitchFamily="34" charset="0"/>
              <a:buChar char="•"/>
            </a:pPr>
            <a:endParaRPr lang="en-US" sz="1600" u="sng" dirty="0">
              <a:ln w="3175">
                <a:solidFill>
                  <a:srgbClr val="002060"/>
                </a:solidFill>
              </a:ln>
              <a:latin typeface="Century Gothic" pitchFamily="34"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istockphoto-1225495890-612x612.jpg"/>
          <p:cNvPicPr>
            <a:picLocks noChangeAspect="1"/>
          </p:cNvPicPr>
          <p:nvPr/>
        </p:nvPicPr>
        <p:blipFill>
          <a:blip r:embed="rId2"/>
          <a:stretch>
            <a:fillRect/>
          </a:stretch>
        </p:blipFill>
        <p:spPr>
          <a:xfrm>
            <a:off x="0" y="0"/>
            <a:ext cx="9144000" cy="6858000"/>
          </a:xfrm>
          <a:prstGeom prst="rect">
            <a:avLst/>
          </a:prstGeom>
        </p:spPr>
      </p:pic>
      <p:sp>
        <p:nvSpPr>
          <p:cNvPr id="2" name="Rectangle 1"/>
          <p:cNvSpPr/>
          <p:nvPr/>
        </p:nvSpPr>
        <p:spPr>
          <a:xfrm>
            <a:off x="638083" y="263604"/>
            <a:ext cx="5290231" cy="1107996"/>
          </a:xfrm>
          <a:prstGeom prst="rect">
            <a:avLst/>
          </a:prstGeom>
          <a:noFill/>
        </p:spPr>
        <p:txBody>
          <a:bodyPr wrap="none" lIns="91440" tIns="45720" rIns="91440" bIns="45720">
            <a:spAutoFit/>
            <a:scene3d>
              <a:camera prst="orthographicFront"/>
              <a:lightRig rig="threePt" dir="t"/>
            </a:scene3d>
            <a:sp3d extrusionH="57150">
              <a:bevelT w="57150" h="38100" prst="artDeco"/>
            </a:sp3d>
          </a:bodyPr>
          <a:lstStyle/>
          <a:p>
            <a:pPr algn="ctr"/>
            <a:r>
              <a:rPr lang="en-US" sz="6600" u="sng" dirty="0"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Home</a:t>
            </a:r>
            <a:r>
              <a:rPr lang="en-US" sz="6600" u="sng" cap="none" spc="0" dirty="0"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 </a:t>
            </a:r>
            <a:r>
              <a:rPr lang="en-US" sz="6600" u="sng" cap="none" spc="0" dirty="0" err="1"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pAGE</a:t>
            </a:r>
            <a:endParaRPr lang="en-US" sz="6600" cap="none" spc="0" dirty="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endParaRPr>
          </a:p>
        </p:txBody>
      </p:sp>
      <p:pic>
        <p:nvPicPr>
          <p:cNvPr id="2050" name="Picture 2"/>
          <p:cNvPicPr>
            <a:picLocks noChangeAspect="1" noChangeArrowheads="1"/>
          </p:cNvPicPr>
          <p:nvPr/>
        </p:nvPicPr>
        <p:blipFill>
          <a:blip r:embed="rId3"/>
          <a:srcRect t="12500" r="1025" b="17708"/>
          <a:stretch>
            <a:fillRect/>
          </a:stretch>
        </p:blipFill>
        <p:spPr bwMode="auto">
          <a:xfrm>
            <a:off x="228600" y="1371600"/>
            <a:ext cx="7010400" cy="2779271"/>
          </a:xfrm>
          <a:prstGeom prst="rect">
            <a:avLst/>
          </a:prstGeom>
          <a:noFill/>
          <a:ln w="9525">
            <a:noFill/>
            <a:miter lim="800000"/>
            <a:headEnd/>
            <a:tailEnd/>
          </a:ln>
          <a:effectLst/>
        </p:spPr>
      </p:pic>
      <p:pic>
        <p:nvPicPr>
          <p:cNvPr id="4" name="Picture 4"/>
          <p:cNvPicPr>
            <a:picLocks noChangeAspect="1" noChangeArrowheads="1"/>
          </p:cNvPicPr>
          <p:nvPr/>
        </p:nvPicPr>
        <p:blipFill>
          <a:blip r:embed="rId4"/>
          <a:srcRect l="220" t="13542" r="5490" b="5208"/>
          <a:stretch>
            <a:fillRect/>
          </a:stretch>
        </p:blipFill>
        <p:spPr bwMode="auto">
          <a:xfrm>
            <a:off x="2895600" y="4267200"/>
            <a:ext cx="5334000" cy="2362200"/>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Pngtree—cyan blue gradient abstract color_1170540.png"/>
          <p:cNvPicPr>
            <a:picLocks noChangeAspect="1"/>
          </p:cNvPicPr>
          <p:nvPr/>
        </p:nvPicPr>
        <p:blipFill>
          <a:blip r:embed="rId2"/>
          <a:srcRect b="7778"/>
          <a:stretch>
            <a:fillRect/>
          </a:stretch>
        </p:blipFill>
        <p:spPr>
          <a:xfrm>
            <a:off x="-1" y="0"/>
            <a:ext cx="9144001" cy="6858000"/>
          </a:xfrm>
          <a:prstGeom prst="rect">
            <a:avLst/>
          </a:prstGeom>
        </p:spPr>
      </p:pic>
      <p:sp>
        <p:nvSpPr>
          <p:cNvPr id="3" name="Rectangle 1"/>
          <p:cNvSpPr>
            <a:spLocks noChangeArrowheads="1"/>
          </p:cNvSpPr>
          <p:nvPr/>
        </p:nvSpPr>
        <p:spPr bwMode="auto">
          <a:xfrm>
            <a:off x="762000" y="1315864"/>
            <a:ext cx="6629400" cy="526297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1" fontAlgn="base" latinLnBrk="0" hangingPunct="1">
              <a:lnSpc>
                <a:spcPct val="100000"/>
              </a:lnSpc>
              <a:spcBef>
                <a:spcPct val="0"/>
              </a:spcBef>
              <a:spcAft>
                <a:spcPct val="0"/>
              </a:spcAft>
              <a:buClrTx/>
              <a:buSzTx/>
              <a:buFont typeface="Wingdings" pitchFamily="2" charset="2"/>
              <a:buChar char="Ø"/>
              <a:tabLst/>
            </a:pPr>
            <a:r>
              <a:rPr kumimoji="0" lang="en-US" sz="1600" b="1" i="0" strike="noStrike" cap="none" normalizeH="0" baseline="0" dirty="0" smtClean="0">
                <a:ln w="3175">
                  <a:noFill/>
                </a:ln>
                <a:solidFill>
                  <a:srgbClr val="002060"/>
                </a:solidFill>
                <a:effectLst/>
                <a:latin typeface="Century Gothic" pitchFamily="34" charset="0"/>
                <a:ea typeface="Calibri" pitchFamily="34" charset="0"/>
                <a:cs typeface="Consolas" pitchFamily="49" charset="0"/>
              </a:rPr>
              <a:t>Home page: It is the landing page where the user first visits the website.</a:t>
            </a:r>
            <a:endParaRPr kumimoji="0" lang="en-US" sz="1600" b="1" i="0" strike="noStrike" cap="none" normalizeH="0" baseline="0" dirty="0" smtClean="0">
              <a:ln w="3175">
                <a:noFill/>
              </a:ln>
              <a:solidFill>
                <a:srgbClr val="002060"/>
              </a:solidFill>
              <a:effectLst/>
              <a:latin typeface="Century Gothic" pitchFamily="34" charset="0"/>
              <a:cs typeface="Consolas" pitchFamily="49" charset="0"/>
            </a:endParaRPr>
          </a:p>
          <a:p>
            <a:pPr marL="342900" marR="0" lvl="0" indent="-342900" algn="l" defTabSz="914400" rtl="0" eaLnBrk="0" fontAlgn="base" latinLnBrk="0" hangingPunct="0">
              <a:lnSpc>
                <a:spcPct val="100000"/>
              </a:lnSpc>
              <a:spcBef>
                <a:spcPct val="0"/>
              </a:spcBef>
              <a:spcAft>
                <a:spcPct val="0"/>
              </a:spcAft>
              <a:buClrTx/>
              <a:buSzTx/>
              <a:buFont typeface="Wingdings" pitchFamily="2" charset="2"/>
              <a:buChar char="Ø"/>
              <a:tabLst/>
            </a:pPr>
            <a:r>
              <a:rPr kumimoji="0" lang="en-US" sz="1600" b="1" i="0" strike="noStrike" cap="none" normalizeH="0" baseline="0" dirty="0" smtClean="0">
                <a:ln w="3175">
                  <a:noFill/>
                </a:ln>
                <a:solidFill>
                  <a:srgbClr val="002060"/>
                </a:solidFill>
                <a:effectLst/>
                <a:latin typeface="Century Gothic" pitchFamily="34" charset="0"/>
                <a:ea typeface="Calibri" pitchFamily="34" charset="0"/>
                <a:cs typeface="Consolas" pitchFamily="49" charset="0"/>
              </a:rPr>
              <a:t>Here in this page, the website shows array of books for purchase by the user.</a:t>
            </a:r>
            <a:endParaRPr kumimoji="0" lang="en-US" sz="1600" b="1" i="0" strike="noStrike" cap="none" normalizeH="0" baseline="0" dirty="0" smtClean="0">
              <a:ln w="3175">
                <a:noFill/>
              </a:ln>
              <a:solidFill>
                <a:srgbClr val="002060"/>
              </a:solidFill>
              <a:effectLst/>
              <a:latin typeface="Century Gothic" pitchFamily="34" charset="0"/>
              <a:cs typeface="Consolas" pitchFamily="49" charset="0"/>
            </a:endParaRPr>
          </a:p>
          <a:p>
            <a:pPr marL="342900" marR="0" lvl="0" indent="-342900" algn="l" defTabSz="914400" rtl="0" eaLnBrk="0" fontAlgn="base" latinLnBrk="0" hangingPunct="0">
              <a:lnSpc>
                <a:spcPct val="100000"/>
              </a:lnSpc>
              <a:spcBef>
                <a:spcPct val="0"/>
              </a:spcBef>
              <a:spcAft>
                <a:spcPct val="0"/>
              </a:spcAft>
              <a:buClrTx/>
              <a:buSzTx/>
              <a:buFont typeface="Wingdings" pitchFamily="2" charset="2"/>
              <a:buChar char="Ø"/>
              <a:tabLst/>
            </a:pPr>
            <a:r>
              <a:rPr kumimoji="0" lang="en-US" sz="1600" b="1" i="0" strike="noStrike" cap="none" normalizeH="0" baseline="0" dirty="0" smtClean="0">
                <a:ln w="3175">
                  <a:noFill/>
                </a:ln>
                <a:solidFill>
                  <a:srgbClr val="002060"/>
                </a:solidFill>
                <a:effectLst/>
                <a:latin typeface="Century Gothic" pitchFamily="34" charset="0"/>
                <a:ea typeface="Calibri" pitchFamily="34" charset="0"/>
                <a:cs typeface="Consolas" pitchFamily="49" charset="0"/>
              </a:rPr>
              <a:t>A section of free public domain and other books will be available for the registered user to download and read.</a:t>
            </a:r>
            <a:endParaRPr kumimoji="0" lang="en-US" sz="1600" b="1" i="0" strike="noStrike" cap="none" normalizeH="0" baseline="0" dirty="0" smtClean="0">
              <a:ln w="3175">
                <a:noFill/>
              </a:ln>
              <a:solidFill>
                <a:srgbClr val="002060"/>
              </a:solidFill>
              <a:effectLst/>
              <a:latin typeface="Century Gothic" pitchFamily="34" charset="0"/>
              <a:cs typeface="Consolas" pitchFamily="49" charset="0"/>
            </a:endParaRPr>
          </a:p>
          <a:p>
            <a:pPr marL="800100" lvl="1" indent="-342900" eaLnBrk="0" fontAlgn="base" hangingPunct="0">
              <a:spcBef>
                <a:spcPct val="0"/>
              </a:spcBef>
              <a:spcAft>
                <a:spcPct val="0"/>
              </a:spcAft>
              <a:buFont typeface="Wingdings" pitchFamily="2" charset="2"/>
              <a:buChar char="Ø"/>
            </a:pPr>
            <a:r>
              <a:rPr kumimoji="0" lang="en-US" sz="1600" b="1" i="0" strike="noStrike" cap="none" normalizeH="0" baseline="0" dirty="0" smtClean="0">
                <a:ln w="3175">
                  <a:noFill/>
                </a:ln>
                <a:solidFill>
                  <a:srgbClr val="002060"/>
                </a:solidFill>
                <a:effectLst/>
                <a:latin typeface="Century Gothic" pitchFamily="34" charset="0"/>
                <a:ea typeface="Calibri" pitchFamily="34" charset="0"/>
                <a:cs typeface="Consolas" pitchFamily="49" charset="0"/>
              </a:rPr>
              <a:t>A built-in e-book reader will be provided by the website and made available to the user to read the purchased books from their profile list.</a:t>
            </a:r>
            <a:endParaRPr kumimoji="0" lang="en-US" sz="1600" b="1" i="0" strike="noStrike" cap="none" normalizeH="0" baseline="0" dirty="0" smtClean="0">
              <a:ln w="3175">
                <a:noFill/>
              </a:ln>
              <a:solidFill>
                <a:srgbClr val="002060"/>
              </a:solidFill>
              <a:effectLst/>
              <a:latin typeface="Century Gothic" pitchFamily="34" charset="0"/>
              <a:cs typeface="Consolas" pitchFamily="49" charset="0"/>
            </a:endParaRPr>
          </a:p>
          <a:p>
            <a:pPr marL="1257300" lvl="2" indent="-342900" eaLnBrk="0" fontAlgn="base" hangingPunct="0">
              <a:spcBef>
                <a:spcPct val="0"/>
              </a:spcBef>
              <a:spcAft>
                <a:spcPct val="0"/>
              </a:spcAft>
              <a:buFont typeface="Wingdings" pitchFamily="2" charset="2"/>
              <a:buChar char="Ø"/>
            </a:pPr>
            <a:r>
              <a:rPr kumimoji="0" lang="en-US" sz="1600" b="1" i="0" strike="noStrike" cap="none" normalizeH="0" baseline="0" dirty="0" smtClean="0">
                <a:ln w="3175">
                  <a:noFill/>
                </a:ln>
                <a:solidFill>
                  <a:srgbClr val="002060"/>
                </a:solidFill>
                <a:effectLst/>
                <a:latin typeface="Century Gothic" pitchFamily="34" charset="0"/>
                <a:ea typeface="Calibri" pitchFamily="34" charset="0"/>
                <a:cs typeface="Consolas" pitchFamily="49" charset="0"/>
              </a:rPr>
              <a:t>There is a user authentication system present and the user will have to register and create a free account for purchases and for using the e-book reader.</a:t>
            </a:r>
            <a:endParaRPr kumimoji="0" lang="en-US" sz="1600" b="1" i="0" strike="noStrike" cap="none" normalizeH="0" baseline="0" dirty="0" smtClean="0">
              <a:ln w="3175">
                <a:noFill/>
              </a:ln>
              <a:solidFill>
                <a:srgbClr val="002060"/>
              </a:solidFill>
              <a:effectLst/>
              <a:latin typeface="Century Gothic" pitchFamily="34" charset="0"/>
              <a:cs typeface="Consolas" pitchFamily="49" charset="0"/>
            </a:endParaRPr>
          </a:p>
          <a:p>
            <a:pPr marL="2171700" lvl="4" indent="-342900" eaLnBrk="0" fontAlgn="base" hangingPunct="0">
              <a:spcBef>
                <a:spcPct val="0"/>
              </a:spcBef>
              <a:spcAft>
                <a:spcPct val="0"/>
              </a:spcAft>
              <a:buFont typeface="Wingdings" pitchFamily="2" charset="2"/>
              <a:buChar char="Ø"/>
            </a:pPr>
            <a:r>
              <a:rPr kumimoji="0" lang="en-US" sz="1600" b="1" i="0" strike="noStrike" cap="none" normalizeH="0" baseline="0" dirty="0" smtClean="0">
                <a:ln w="3175">
                  <a:noFill/>
                </a:ln>
                <a:solidFill>
                  <a:srgbClr val="002060"/>
                </a:solidFill>
                <a:effectLst/>
                <a:latin typeface="Century Gothic" pitchFamily="34" charset="0"/>
                <a:ea typeface="Calibri" pitchFamily="34" charset="0"/>
                <a:cs typeface="Consolas" pitchFamily="49" charset="0"/>
              </a:rPr>
              <a:t>In this home page, header contains project logo and a GIF.</a:t>
            </a:r>
            <a:endParaRPr kumimoji="0" lang="en-US" sz="1600" b="1" i="0" strike="noStrike" cap="none" normalizeH="0" baseline="0" dirty="0" smtClean="0">
              <a:ln w="3175">
                <a:noFill/>
              </a:ln>
              <a:solidFill>
                <a:srgbClr val="002060"/>
              </a:solidFill>
              <a:effectLst/>
              <a:latin typeface="Century Gothic" pitchFamily="34" charset="0"/>
              <a:cs typeface="Consolas" pitchFamily="49" charset="0"/>
            </a:endParaRPr>
          </a:p>
          <a:p>
            <a:pPr marL="2628900" lvl="5" indent="-342900" eaLnBrk="0" fontAlgn="base" hangingPunct="0">
              <a:spcBef>
                <a:spcPct val="0"/>
              </a:spcBef>
              <a:spcAft>
                <a:spcPct val="0"/>
              </a:spcAft>
              <a:buFont typeface="Wingdings" pitchFamily="2" charset="2"/>
              <a:buChar char="Ø"/>
            </a:pPr>
            <a:r>
              <a:rPr kumimoji="0" lang="en-US" sz="1600" b="1" i="0" strike="noStrike" cap="none" normalizeH="0" baseline="0" dirty="0" smtClean="0">
                <a:ln w="3175">
                  <a:noFill/>
                </a:ln>
                <a:solidFill>
                  <a:srgbClr val="002060"/>
                </a:solidFill>
                <a:effectLst/>
                <a:latin typeface="Century Gothic" pitchFamily="34" charset="0"/>
                <a:ea typeface="Calibri" pitchFamily="34" charset="0"/>
                <a:cs typeface="Consolas" pitchFamily="49" charset="0"/>
              </a:rPr>
              <a:t>After, navigation bar contains home, featured, arrivals, reviews including login/register button and a search bar.</a:t>
            </a:r>
            <a:endParaRPr kumimoji="0" lang="en-US" sz="1600" b="1" i="0" strike="noStrike" cap="none" normalizeH="0" baseline="0" dirty="0" smtClean="0">
              <a:ln w="3175">
                <a:noFill/>
              </a:ln>
              <a:solidFill>
                <a:srgbClr val="002060"/>
              </a:solidFill>
              <a:effectLst/>
              <a:latin typeface="Century Gothic" pitchFamily="34" charset="0"/>
              <a:cs typeface="Consolas" pitchFamily="49" charset="0"/>
            </a:endParaRPr>
          </a:p>
          <a:p>
            <a:pPr marL="1714500" lvl="3" indent="-342900" eaLnBrk="0" fontAlgn="base" hangingPunct="0">
              <a:spcBef>
                <a:spcPct val="0"/>
              </a:spcBef>
              <a:spcAft>
                <a:spcPct val="0"/>
              </a:spcAft>
              <a:buFont typeface="Wingdings" pitchFamily="2" charset="2"/>
              <a:buChar char="Ø"/>
            </a:pPr>
            <a:r>
              <a:rPr kumimoji="0" lang="en-US" sz="1600" b="1" i="0" strike="noStrike" cap="none" normalizeH="0" baseline="0" dirty="0" smtClean="0">
                <a:ln w="3175">
                  <a:noFill/>
                </a:ln>
                <a:solidFill>
                  <a:srgbClr val="002060"/>
                </a:solidFill>
                <a:effectLst/>
                <a:latin typeface="Century Gothic" pitchFamily="34" charset="0"/>
                <a:ea typeface="Calibri" pitchFamily="34" charset="0"/>
                <a:cs typeface="Consolas" pitchFamily="49" charset="0"/>
              </a:rPr>
              <a:t>After, side menu bar contains some book categories like- thriller, comedy, romance, fiction, horror kids etc</a:t>
            </a:r>
            <a:r>
              <a:rPr kumimoji="0" lang="en-US" sz="1600" b="1" i="0" strike="noStrike" cap="none" normalizeH="0" baseline="0" dirty="0" smtClean="0">
                <a:ln w="3175">
                  <a:noFill/>
                </a:ln>
                <a:solidFill>
                  <a:srgbClr val="002060"/>
                </a:solidFill>
                <a:effectLst/>
                <a:latin typeface="Century Gothic" pitchFamily="34" charset="0"/>
                <a:ea typeface="Calibri" pitchFamily="34" charset="0"/>
                <a:cs typeface="Consolas" pitchFamily="49" charset="0"/>
              </a:rPr>
              <a:t>.</a:t>
            </a:r>
            <a:endParaRPr kumimoji="0" lang="en-US" sz="1600" b="1" i="0" strike="noStrike" cap="none" normalizeH="0" baseline="0" dirty="0" smtClean="0">
              <a:ln w="3175">
                <a:noFill/>
              </a:ln>
              <a:solidFill>
                <a:srgbClr val="002060"/>
              </a:solidFill>
              <a:effectLst/>
              <a:latin typeface="Century Gothic" pitchFamily="34" charset="0"/>
              <a:cs typeface="Consolas" pitchFamily="49" charset="0"/>
            </a:endParaRPr>
          </a:p>
        </p:txBody>
      </p:sp>
      <p:sp>
        <p:nvSpPr>
          <p:cNvPr id="4" name="Rectangle 3"/>
          <p:cNvSpPr/>
          <p:nvPr/>
        </p:nvSpPr>
        <p:spPr>
          <a:xfrm>
            <a:off x="638083" y="263604"/>
            <a:ext cx="5290231" cy="1107996"/>
          </a:xfrm>
          <a:prstGeom prst="rect">
            <a:avLst/>
          </a:prstGeom>
          <a:noFill/>
        </p:spPr>
        <p:txBody>
          <a:bodyPr wrap="none" lIns="91440" tIns="45720" rIns="91440" bIns="45720">
            <a:spAutoFit/>
            <a:scene3d>
              <a:camera prst="orthographicFront"/>
              <a:lightRig rig="threePt" dir="t"/>
            </a:scene3d>
            <a:sp3d extrusionH="57150">
              <a:bevelT w="57150" h="38100" prst="artDeco"/>
            </a:sp3d>
          </a:bodyPr>
          <a:lstStyle/>
          <a:p>
            <a:pPr algn="ctr"/>
            <a:r>
              <a:rPr lang="en-US" sz="6600" u="sng" dirty="0"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Home</a:t>
            </a:r>
            <a:r>
              <a:rPr lang="en-US" sz="6600" u="sng" cap="none" spc="0" dirty="0"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 </a:t>
            </a:r>
            <a:r>
              <a:rPr lang="en-US" sz="6600" u="sng" cap="none" spc="0" dirty="0" err="1"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pAGE</a:t>
            </a:r>
            <a:endParaRPr lang="en-US" sz="6600" cap="none" spc="0" dirty="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stockphoto-1225495890-612x612.jpg"/>
          <p:cNvPicPr>
            <a:picLocks noChangeAspect="1"/>
          </p:cNvPicPr>
          <p:nvPr/>
        </p:nvPicPr>
        <p:blipFill>
          <a:blip r:embed="rId2"/>
          <a:stretch>
            <a:fillRect/>
          </a:stretch>
        </p:blipFill>
        <p:spPr>
          <a:xfrm>
            <a:off x="0" y="0"/>
            <a:ext cx="9144000" cy="6858000"/>
          </a:xfrm>
          <a:prstGeom prst="rect">
            <a:avLst/>
          </a:prstGeom>
        </p:spPr>
      </p:pic>
      <p:sp>
        <p:nvSpPr>
          <p:cNvPr id="3" name="Rectangle 2"/>
          <p:cNvSpPr/>
          <p:nvPr/>
        </p:nvSpPr>
        <p:spPr>
          <a:xfrm>
            <a:off x="638083" y="263604"/>
            <a:ext cx="7774885" cy="1107996"/>
          </a:xfrm>
          <a:prstGeom prst="rect">
            <a:avLst/>
          </a:prstGeom>
          <a:noFill/>
        </p:spPr>
        <p:txBody>
          <a:bodyPr wrap="none" lIns="91440" tIns="45720" rIns="91440" bIns="45720">
            <a:spAutoFit/>
            <a:scene3d>
              <a:camera prst="orthographicFront"/>
              <a:lightRig rig="threePt" dir="t"/>
            </a:scene3d>
            <a:sp3d extrusionH="57150">
              <a:bevelT w="57150" h="38100" prst="artDeco"/>
            </a:sp3d>
          </a:bodyPr>
          <a:lstStyle/>
          <a:p>
            <a:pPr algn="ctr"/>
            <a:r>
              <a:rPr lang="en-US" sz="6600" u="sng" dirty="0"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Login Select</a:t>
            </a:r>
            <a:r>
              <a:rPr lang="en-US" sz="6600" u="sng" cap="none" spc="0" dirty="0"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 </a:t>
            </a:r>
            <a:r>
              <a:rPr lang="en-US" sz="6600" u="sng" cap="none" spc="0" dirty="0" err="1"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pAGE</a:t>
            </a:r>
            <a:endParaRPr lang="en-US" sz="6600" cap="none" spc="0" dirty="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endParaRPr>
          </a:p>
        </p:txBody>
      </p:sp>
      <p:grpSp>
        <p:nvGrpSpPr>
          <p:cNvPr id="7" name="Group 6"/>
          <p:cNvGrpSpPr/>
          <p:nvPr/>
        </p:nvGrpSpPr>
        <p:grpSpPr>
          <a:xfrm>
            <a:off x="609600" y="1524000"/>
            <a:ext cx="7924800" cy="2971800"/>
            <a:chOff x="0" y="914400"/>
            <a:chExt cx="12954000" cy="5943600"/>
          </a:xfrm>
        </p:grpSpPr>
        <p:pic>
          <p:nvPicPr>
            <p:cNvPr id="3074" name="Picture 2"/>
            <p:cNvPicPr>
              <a:picLocks noChangeAspect="1" noChangeArrowheads="1"/>
            </p:cNvPicPr>
            <p:nvPr/>
          </p:nvPicPr>
          <p:blipFill>
            <a:blip r:embed="rId3"/>
            <a:srcRect t="12500" r="439" b="6250"/>
            <a:stretch>
              <a:fillRect/>
            </a:stretch>
          </p:blipFill>
          <p:spPr bwMode="auto">
            <a:xfrm>
              <a:off x="0" y="914400"/>
              <a:ext cx="12954000" cy="5943600"/>
            </a:xfrm>
            <a:prstGeom prst="rect">
              <a:avLst/>
            </a:prstGeom>
            <a:noFill/>
            <a:ln w="9525">
              <a:noFill/>
              <a:miter lim="800000"/>
              <a:headEnd/>
              <a:tailEnd/>
            </a:ln>
            <a:effectLst/>
          </p:spPr>
        </p:pic>
        <p:pic>
          <p:nvPicPr>
            <p:cNvPr id="6" name="Picture 2"/>
            <p:cNvPicPr>
              <a:picLocks noChangeAspect="1" noChangeArrowheads="1"/>
            </p:cNvPicPr>
            <p:nvPr/>
          </p:nvPicPr>
          <p:blipFill>
            <a:blip r:embed="rId3"/>
            <a:srcRect l="76721" t="75000" r="3367" b="16667"/>
            <a:stretch>
              <a:fillRect/>
            </a:stretch>
          </p:blipFill>
          <p:spPr bwMode="auto">
            <a:xfrm>
              <a:off x="9982200" y="5972176"/>
              <a:ext cx="2590800" cy="609600"/>
            </a:xfrm>
            <a:prstGeom prst="rect">
              <a:avLst/>
            </a:prstGeom>
            <a:noFill/>
            <a:ln w="9525">
              <a:noFill/>
              <a:miter lim="800000"/>
              <a:headEnd/>
              <a:tailEnd/>
            </a:ln>
            <a:effectLst/>
          </p:spPr>
        </p:pic>
      </p:grpSp>
      <p:sp>
        <p:nvSpPr>
          <p:cNvPr id="8" name="TextBox 7"/>
          <p:cNvSpPr txBox="1"/>
          <p:nvPr/>
        </p:nvSpPr>
        <p:spPr>
          <a:xfrm>
            <a:off x="1524000" y="4724400"/>
            <a:ext cx="6096000" cy="1938992"/>
          </a:xfrm>
          <a:prstGeom prst="rect">
            <a:avLst/>
          </a:prstGeom>
          <a:noFill/>
        </p:spPr>
        <p:txBody>
          <a:bodyPr wrap="square" rtlCol="0">
            <a:spAutoFit/>
          </a:bodyPr>
          <a:lstStyle/>
          <a:p>
            <a:pPr>
              <a:buFont typeface="Arial" pitchFamily="34" charset="0"/>
              <a:buChar char="•"/>
            </a:pPr>
            <a:r>
              <a:rPr lang="en-US" sz="2400" dirty="0" smtClean="0">
                <a:ln w="3175">
                  <a:solidFill>
                    <a:srgbClr val="002060"/>
                  </a:solidFill>
                </a:ln>
                <a:latin typeface="Century Gothic" pitchFamily="34" charset="0"/>
              </a:rPr>
              <a:t>The login selector page the user needs to choose between user login or admin login.</a:t>
            </a:r>
          </a:p>
          <a:p>
            <a:pPr lvl="1">
              <a:buFont typeface="Arial" pitchFamily="34" charset="0"/>
              <a:buChar char="•"/>
            </a:pPr>
            <a:r>
              <a:rPr lang="en-US" sz="2400" dirty="0" smtClean="0">
                <a:ln w="3175">
                  <a:solidFill>
                    <a:srgbClr val="002060"/>
                  </a:solidFill>
                </a:ln>
                <a:latin typeface="Century Gothic" pitchFamily="34" charset="0"/>
              </a:rPr>
              <a:t>Note* - the admin login is reserved for the registered admins only.</a:t>
            </a:r>
            <a:endParaRPr lang="en-US" sz="2400" dirty="0" smtClean="0">
              <a:ln w="3175">
                <a:solidFill>
                  <a:srgbClr val="002060"/>
                </a:solidFill>
              </a:ln>
              <a:latin typeface="Century Gothic" pitchFamily="34" charset="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stockphoto-1225495890-612x612.jpg"/>
          <p:cNvPicPr>
            <a:picLocks noChangeAspect="1"/>
          </p:cNvPicPr>
          <p:nvPr/>
        </p:nvPicPr>
        <p:blipFill>
          <a:blip r:embed="rId2"/>
          <a:stretch>
            <a:fillRect/>
          </a:stretch>
        </p:blipFill>
        <p:spPr>
          <a:xfrm>
            <a:off x="0" y="0"/>
            <a:ext cx="9144000" cy="6858000"/>
          </a:xfrm>
          <a:prstGeom prst="rect">
            <a:avLst/>
          </a:prstGeom>
        </p:spPr>
      </p:pic>
      <p:sp>
        <p:nvSpPr>
          <p:cNvPr id="3" name="Rectangle 2"/>
          <p:cNvSpPr/>
          <p:nvPr/>
        </p:nvSpPr>
        <p:spPr>
          <a:xfrm>
            <a:off x="638083" y="263604"/>
            <a:ext cx="6936515" cy="1107996"/>
          </a:xfrm>
          <a:prstGeom prst="rect">
            <a:avLst/>
          </a:prstGeom>
          <a:noFill/>
        </p:spPr>
        <p:txBody>
          <a:bodyPr wrap="none" lIns="91440" tIns="45720" rIns="91440" bIns="45720">
            <a:spAutoFit/>
            <a:scene3d>
              <a:camera prst="orthographicFront"/>
              <a:lightRig rig="threePt" dir="t"/>
            </a:scene3d>
            <a:sp3d extrusionH="57150">
              <a:bevelT w="57150" h="38100" prst="artDeco"/>
            </a:sp3d>
          </a:bodyPr>
          <a:lstStyle/>
          <a:p>
            <a:pPr algn="ctr"/>
            <a:r>
              <a:rPr lang="en-US" sz="6600" u="sng" dirty="0"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User Login</a:t>
            </a:r>
            <a:r>
              <a:rPr lang="en-US" sz="6600" u="sng" cap="none" spc="0" dirty="0"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 </a:t>
            </a:r>
            <a:r>
              <a:rPr lang="en-US" sz="6600" u="sng" cap="none" spc="0" dirty="0" err="1"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pAGE</a:t>
            </a:r>
            <a:endParaRPr lang="en-US" sz="6600" cap="none" spc="0" dirty="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endParaRPr>
          </a:p>
        </p:txBody>
      </p:sp>
      <p:pic>
        <p:nvPicPr>
          <p:cNvPr id="4098" name="Picture 2"/>
          <p:cNvPicPr>
            <a:picLocks noChangeAspect="1" noChangeArrowheads="1"/>
          </p:cNvPicPr>
          <p:nvPr/>
        </p:nvPicPr>
        <p:blipFill>
          <a:blip r:embed="rId3"/>
          <a:srcRect t="12500" r="1611" b="6250"/>
          <a:stretch>
            <a:fillRect/>
          </a:stretch>
        </p:blipFill>
        <p:spPr bwMode="auto">
          <a:xfrm>
            <a:off x="381000" y="1442356"/>
            <a:ext cx="8382000" cy="3728357"/>
          </a:xfrm>
          <a:prstGeom prst="rect">
            <a:avLst/>
          </a:prstGeom>
          <a:noFill/>
          <a:ln w="9525">
            <a:noFill/>
            <a:miter lim="800000"/>
            <a:headEnd/>
            <a:tailEnd/>
          </a:ln>
          <a:effectLst/>
        </p:spPr>
      </p:pic>
      <p:sp>
        <p:nvSpPr>
          <p:cNvPr id="5" name="TextBox 4"/>
          <p:cNvSpPr txBox="1"/>
          <p:nvPr/>
        </p:nvSpPr>
        <p:spPr>
          <a:xfrm>
            <a:off x="1295400" y="5135940"/>
            <a:ext cx="7162800" cy="1569660"/>
          </a:xfrm>
          <a:prstGeom prst="rect">
            <a:avLst/>
          </a:prstGeom>
          <a:noFill/>
        </p:spPr>
        <p:txBody>
          <a:bodyPr wrap="square" rtlCol="0">
            <a:spAutoFit/>
          </a:bodyPr>
          <a:lstStyle/>
          <a:p>
            <a:pPr>
              <a:buFont typeface="Arial" pitchFamily="34" charset="0"/>
              <a:buChar char="•"/>
            </a:pPr>
            <a:r>
              <a:rPr lang="en-US" sz="2400" dirty="0" smtClean="0">
                <a:ln w="3175">
                  <a:solidFill>
                    <a:srgbClr val="002060"/>
                  </a:solidFill>
                </a:ln>
                <a:latin typeface="Century Gothic" pitchFamily="34" charset="0"/>
              </a:rPr>
              <a:t>If the user chooses the User Login the page will be redirected to the User Login Page.</a:t>
            </a:r>
          </a:p>
          <a:p>
            <a:pPr>
              <a:buFont typeface="Arial" pitchFamily="34" charset="0"/>
              <a:buChar char="•"/>
            </a:pPr>
            <a:r>
              <a:rPr lang="en-US" sz="2400" dirty="0" smtClean="0">
                <a:ln w="3175">
                  <a:solidFill>
                    <a:srgbClr val="002060"/>
                  </a:solidFill>
                </a:ln>
                <a:latin typeface="Century Gothic" pitchFamily="34" charset="0"/>
              </a:rPr>
              <a:t>The user needs to provide its username created during registration</a:t>
            </a:r>
            <a:endParaRPr lang="en-US" sz="2400" dirty="0" smtClean="0">
              <a:ln w="3175">
                <a:solidFill>
                  <a:srgbClr val="002060"/>
                </a:solidFill>
              </a:ln>
              <a:latin typeface="Century Gothic" pitchFamily="34"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stockphoto-1225495890-612x612.jpg"/>
          <p:cNvPicPr>
            <a:picLocks noChangeAspect="1"/>
          </p:cNvPicPr>
          <p:nvPr/>
        </p:nvPicPr>
        <p:blipFill>
          <a:blip r:embed="rId2"/>
          <a:stretch>
            <a:fillRect/>
          </a:stretch>
        </p:blipFill>
        <p:spPr>
          <a:xfrm>
            <a:off x="0" y="0"/>
            <a:ext cx="9144000" cy="6858000"/>
          </a:xfrm>
          <a:prstGeom prst="rect">
            <a:avLst/>
          </a:prstGeom>
        </p:spPr>
      </p:pic>
      <p:pic>
        <p:nvPicPr>
          <p:cNvPr id="5122" name="Picture 2"/>
          <p:cNvPicPr>
            <a:picLocks noChangeAspect="1" noChangeArrowheads="1"/>
          </p:cNvPicPr>
          <p:nvPr/>
        </p:nvPicPr>
        <p:blipFill>
          <a:blip r:embed="rId3"/>
          <a:srcRect t="12500" b="6250"/>
          <a:stretch>
            <a:fillRect/>
          </a:stretch>
        </p:blipFill>
        <p:spPr bwMode="auto">
          <a:xfrm>
            <a:off x="228600" y="1371600"/>
            <a:ext cx="8534400" cy="3898584"/>
          </a:xfrm>
          <a:prstGeom prst="rect">
            <a:avLst/>
          </a:prstGeom>
          <a:noFill/>
          <a:ln w="9525">
            <a:noFill/>
            <a:miter lim="800000"/>
            <a:headEnd/>
            <a:tailEnd/>
          </a:ln>
          <a:effectLst/>
        </p:spPr>
      </p:pic>
      <p:sp>
        <p:nvSpPr>
          <p:cNvPr id="4" name="Rectangle 3"/>
          <p:cNvSpPr/>
          <p:nvPr/>
        </p:nvSpPr>
        <p:spPr>
          <a:xfrm>
            <a:off x="638083" y="263604"/>
            <a:ext cx="7935186" cy="1107996"/>
          </a:xfrm>
          <a:prstGeom prst="rect">
            <a:avLst/>
          </a:prstGeom>
          <a:noFill/>
        </p:spPr>
        <p:txBody>
          <a:bodyPr wrap="none" lIns="91440" tIns="45720" rIns="91440" bIns="45720">
            <a:spAutoFit/>
            <a:scene3d>
              <a:camera prst="orthographicFront"/>
              <a:lightRig rig="threePt" dir="t"/>
            </a:scene3d>
            <a:sp3d extrusionH="57150">
              <a:bevelT w="57150" h="38100" prst="artDeco"/>
            </a:sp3d>
          </a:bodyPr>
          <a:lstStyle/>
          <a:p>
            <a:pPr algn="ctr"/>
            <a:r>
              <a:rPr lang="en-US" sz="6600" u="sng" dirty="0"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Admin Login</a:t>
            </a:r>
            <a:r>
              <a:rPr lang="en-US" sz="6600" u="sng" cap="none" spc="0" dirty="0"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 </a:t>
            </a:r>
            <a:r>
              <a:rPr lang="en-US" sz="6600" u="sng" cap="none" spc="0" dirty="0" err="1"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pAGE</a:t>
            </a:r>
            <a:endParaRPr lang="en-US" sz="6600" cap="none" spc="0" dirty="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endParaRPr>
          </a:p>
        </p:txBody>
      </p:sp>
      <p:sp>
        <p:nvSpPr>
          <p:cNvPr id="5" name="TextBox 4"/>
          <p:cNvSpPr txBox="1"/>
          <p:nvPr/>
        </p:nvSpPr>
        <p:spPr>
          <a:xfrm>
            <a:off x="381000" y="5212140"/>
            <a:ext cx="8534400" cy="1631216"/>
          </a:xfrm>
          <a:prstGeom prst="rect">
            <a:avLst/>
          </a:prstGeom>
          <a:noFill/>
        </p:spPr>
        <p:txBody>
          <a:bodyPr wrap="square" rtlCol="0">
            <a:spAutoFit/>
          </a:bodyPr>
          <a:lstStyle/>
          <a:p>
            <a:pPr>
              <a:buFont typeface="Arial" pitchFamily="34" charset="0"/>
              <a:buChar char="•"/>
            </a:pPr>
            <a:r>
              <a:rPr lang="en-US" sz="2000" dirty="0" smtClean="0">
                <a:ln w="3175">
                  <a:solidFill>
                    <a:srgbClr val="002060"/>
                  </a:solidFill>
                </a:ln>
                <a:latin typeface="Century Gothic" pitchFamily="34" charset="0"/>
              </a:rPr>
              <a:t>If the user chooses the Admin Login the page will be redirected to the Admin Login Page.</a:t>
            </a:r>
          </a:p>
          <a:p>
            <a:pPr>
              <a:buFont typeface="Arial" pitchFamily="34" charset="0"/>
              <a:buChar char="•"/>
            </a:pPr>
            <a:r>
              <a:rPr lang="en-US" sz="2000" dirty="0" smtClean="0">
                <a:ln w="3175">
                  <a:solidFill>
                    <a:srgbClr val="002060"/>
                  </a:solidFill>
                </a:ln>
                <a:latin typeface="Century Gothic" pitchFamily="34" charset="0"/>
              </a:rPr>
              <a:t>The user needs to provide its username and passkey.</a:t>
            </a:r>
          </a:p>
          <a:p>
            <a:pPr>
              <a:buFont typeface="Arial" pitchFamily="34" charset="0"/>
              <a:buChar char="•"/>
            </a:pPr>
            <a:r>
              <a:rPr lang="en-US" sz="2000" dirty="0" smtClean="0">
                <a:ln w="3175">
                  <a:solidFill>
                    <a:srgbClr val="002060"/>
                  </a:solidFill>
                </a:ln>
                <a:latin typeface="Century Gothic" pitchFamily="34" charset="0"/>
              </a:rPr>
              <a:t>There is also an option of “Go back to login selector page” in case the user selects the wrong option.</a:t>
            </a:r>
            <a:endParaRPr lang="en-US" sz="2000" dirty="0" smtClean="0">
              <a:ln w="3175">
                <a:solidFill>
                  <a:srgbClr val="002060"/>
                </a:solidFill>
              </a:ln>
              <a:latin typeface="Century Gothic"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stockphoto-1225495890-612x612.jpg"/>
          <p:cNvPicPr>
            <a:picLocks noChangeAspect="1"/>
          </p:cNvPicPr>
          <p:nvPr/>
        </p:nvPicPr>
        <p:blipFill>
          <a:blip r:embed="rId2"/>
          <a:stretch>
            <a:fillRect/>
          </a:stretch>
        </p:blipFill>
        <p:spPr>
          <a:xfrm>
            <a:off x="0" y="0"/>
            <a:ext cx="9144000" cy="6858000"/>
          </a:xfrm>
          <a:prstGeom prst="rect">
            <a:avLst/>
          </a:prstGeom>
        </p:spPr>
      </p:pic>
      <p:pic>
        <p:nvPicPr>
          <p:cNvPr id="6146" name="Picture 2"/>
          <p:cNvPicPr>
            <a:picLocks noChangeAspect="1" noChangeArrowheads="1"/>
          </p:cNvPicPr>
          <p:nvPr/>
        </p:nvPicPr>
        <p:blipFill>
          <a:blip r:embed="rId3"/>
          <a:srcRect t="12500" r="1611" b="6250"/>
          <a:stretch>
            <a:fillRect/>
          </a:stretch>
        </p:blipFill>
        <p:spPr bwMode="auto">
          <a:xfrm>
            <a:off x="685800" y="1066800"/>
            <a:ext cx="7924800" cy="3679371"/>
          </a:xfrm>
          <a:prstGeom prst="rect">
            <a:avLst/>
          </a:prstGeom>
          <a:noFill/>
          <a:ln w="9525">
            <a:noFill/>
            <a:miter lim="800000"/>
            <a:headEnd/>
            <a:tailEnd/>
          </a:ln>
          <a:effectLst/>
        </p:spPr>
      </p:pic>
      <p:sp>
        <p:nvSpPr>
          <p:cNvPr id="4" name="Rectangle 3"/>
          <p:cNvSpPr/>
          <p:nvPr/>
        </p:nvSpPr>
        <p:spPr>
          <a:xfrm>
            <a:off x="638083" y="0"/>
            <a:ext cx="7592143" cy="1107996"/>
          </a:xfrm>
          <a:prstGeom prst="rect">
            <a:avLst/>
          </a:prstGeom>
          <a:noFill/>
        </p:spPr>
        <p:txBody>
          <a:bodyPr wrap="none" lIns="91440" tIns="45720" rIns="91440" bIns="45720">
            <a:spAutoFit/>
            <a:scene3d>
              <a:camera prst="orthographicFront"/>
              <a:lightRig rig="threePt" dir="t"/>
            </a:scene3d>
            <a:sp3d extrusionH="57150">
              <a:bevelT w="57150" h="38100" prst="artDeco"/>
            </a:sp3d>
          </a:bodyPr>
          <a:lstStyle/>
          <a:p>
            <a:pPr algn="ctr"/>
            <a:r>
              <a:rPr lang="en-US" sz="6600" u="sng" dirty="0"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Registration </a:t>
            </a:r>
            <a:r>
              <a:rPr lang="en-US" sz="6600" u="sng" cap="none" spc="0" dirty="0" err="1" smtClean="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rPr>
              <a:t>pAGE</a:t>
            </a:r>
            <a:endParaRPr lang="en-US" sz="6600" cap="none" spc="0" dirty="0">
              <a:ln w="10160">
                <a:solidFill>
                  <a:srgbClr val="002060"/>
                </a:solidFill>
                <a:prstDash val="solid"/>
              </a:ln>
              <a:solidFill>
                <a:schemeClr val="accent1">
                  <a:lumMod val="20000"/>
                  <a:lumOff val="80000"/>
                </a:schemeClr>
              </a:solidFill>
              <a:effectLst>
                <a:outerShdw blurRad="38100" dist="32000" dir="5400000" algn="tl">
                  <a:srgbClr val="000000">
                    <a:alpha val="30000"/>
                  </a:srgbClr>
                </a:outerShdw>
              </a:effectLst>
              <a:latin typeface="Century Gothic" pitchFamily="34" charset="0"/>
              <a:cs typeface="Consolas" pitchFamily="49" charset="0"/>
            </a:endParaRPr>
          </a:p>
        </p:txBody>
      </p:sp>
      <p:sp>
        <p:nvSpPr>
          <p:cNvPr id="5" name="Rectangle 4"/>
          <p:cNvSpPr/>
          <p:nvPr/>
        </p:nvSpPr>
        <p:spPr>
          <a:xfrm>
            <a:off x="1143000" y="4780508"/>
            <a:ext cx="5257800" cy="2031325"/>
          </a:xfrm>
          <a:prstGeom prst="rect">
            <a:avLst/>
          </a:prstGeom>
        </p:spPr>
        <p:txBody>
          <a:bodyPr>
            <a:spAutoFit/>
          </a:bodyPr>
          <a:lstStyle/>
          <a:p>
            <a:pPr>
              <a:buFont typeface="Arial" pitchFamily="34" charset="0"/>
              <a:buChar char="•"/>
            </a:pPr>
            <a:r>
              <a:rPr lang="en-US" b="1" dirty="0" smtClean="0">
                <a:solidFill>
                  <a:srgbClr val="002060"/>
                </a:solidFill>
                <a:latin typeface="Century Gothic" pitchFamily="34" charset="0"/>
              </a:rPr>
              <a:t>Register page allows to create an account for the user.</a:t>
            </a:r>
          </a:p>
          <a:p>
            <a:pPr>
              <a:buFont typeface="Arial" pitchFamily="34" charset="0"/>
              <a:buChar char="•"/>
            </a:pPr>
            <a:r>
              <a:rPr lang="en-US" b="1" dirty="0" smtClean="0">
                <a:solidFill>
                  <a:srgbClr val="002060"/>
                </a:solidFill>
                <a:latin typeface="Century Gothic" pitchFamily="34" charset="0"/>
              </a:rPr>
              <a:t>Field Requirements</a:t>
            </a:r>
          </a:p>
          <a:p>
            <a:pPr lvl="1">
              <a:buFont typeface="Wingdings" pitchFamily="2" charset="2"/>
              <a:buChar char="Ø"/>
            </a:pPr>
            <a:r>
              <a:rPr lang="en-US" b="1" dirty="0" smtClean="0">
                <a:solidFill>
                  <a:srgbClr val="002060"/>
                </a:solidFill>
                <a:latin typeface="Century Gothic" pitchFamily="34" charset="0"/>
              </a:rPr>
              <a:t>first name</a:t>
            </a:r>
          </a:p>
          <a:p>
            <a:pPr lvl="1">
              <a:buFont typeface="Wingdings" pitchFamily="2" charset="2"/>
              <a:buChar char="Ø"/>
            </a:pPr>
            <a:r>
              <a:rPr lang="en-US" b="1" dirty="0" smtClean="0">
                <a:solidFill>
                  <a:srgbClr val="002060"/>
                </a:solidFill>
                <a:latin typeface="Century Gothic" pitchFamily="34" charset="0"/>
              </a:rPr>
              <a:t> last name</a:t>
            </a:r>
          </a:p>
          <a:p>
            <a:pPr lvl="1">
              <a:buFont typeface="Wingdings" pitchFamily="2" charset="2"/>
              <a:buChar char="Ø"/>
            </a:pPr>
            <a:r>
              <a:rPr lang="en-US" b="1" dirty="0" smtClean="0">
                <a:solidFill>
                  <a:srgbClr val="002060"/>
                </a:solidFill>
                <a:latin typeface="Century Gothic" pitchFamily="34" charset="0"/>
              </a:rPr>
              <a:t>gender check</a:t>
            </a:r>
          </a:p>
          <a:p>
            <a:pPr lvl="1">
              <a:buFont typeface="Wingdings" pitchFamily="2" charset="2"/>
              <a:buChar char="Ø"/>
            </a:pPr>
            <a:r>
              <a:rPr lang="en-US" b="1" dirty="0" smtClean="0">
                <a:solidFill>
                  <a:srgbClr val="002060"/>
                </a:solidFill>
                <a:latin typeface="Century Gothic" pitchFamily="34" charset="0"/>
              </a:rPr>
              <a:t>date of </a:t>
            </a:r>
            <a:r>
              <a:rPr lang="en-US" b="1" dirty="0" smtClean="0">
                <a:solidFill>
                  <a:srgbClr val="002060"/>
                </a:solidFill>
                <a:latin typeface="Century Gothic" pitchFamily="34" charset="0"/>
              </a:rPr>
              <a:t>birth</a:t>
            </a:r>
            <a:endParaRPr lang="en-US" b="1" dirty="0" smtClean="0">
              <a:solidFill>
                <a:srgbClr val="002060"/>
              </a:solidFill>
              <a:latin typeface="Century Gothic" pitchFamily="34" charset="0"/>
            </a:endParaRPr>
          </a:p>
        </p:txBody>
      </p:sp>
      <p:sp>
        <p:nvSpPr>
          <p:cNvPr id="6" name="Rectangle 5"/>
          <p:cNvSpPr/>
          <p:nvPr/>
        </p:nvSpPr>
        <p:spPr>
          <a:xfrm>
            <a:off x="3886200" y="5638800"/>
            <a:ext cx="4572000" cy="1200329"/>
          </a:xfrm>
          <a:prstGeom prst="rect">
            <a:avLst/>
          </a:prstGeom>
        </p:spPr>
        <p:txBody>
          <a:bodyPr>
            <a:spAutoFit/>
          </a:bodyPr>
          <a:lstStyle/>
          <a:p>
            <a:pPr lvl="1">
              <a:buFont typeface="Wingdings" pitchFamily="2" charset="2"/>
              <a:buChar char="Ø"/>
            </a:pPr>
            <a:r>
              <a:rPr lang="en-US" b="1" dirty="0" smtClean="0">
                <a:solidFill>
                  <a:srgbClr val="002060"/>
                </a:solidFill>
                <a:latin typeface="Century Gothic" pitchFamily="34" charset="0"/>
              </a:rPr>
              <a:t>mobile number</a:t>
            </a:r>
          </a:p>
          <a:p>
            <a:pPr lvl="1">
              <a:buFont typeface="Wingdings" pitchFamily="2" charset="2"/>
              <a:buChar char="Ø"/>
            </a:pPr>
            <a:r>
              <a:rPr lang="en-US" b="1" dirty="0" smtClean="0">
                <a:solidFill>
                  <a:srgbClr val="002060"/>
                </a:solidFill>
                <a:latin typeface="Century Gothic" pitchFamily="34" charset="0"/>
              </a:rPr>
              <a:t>Email</a:t>
            </a:r>
          </a:p>
          <a:p>
            <a:pPr lvl="1">
              <a:buFont typeface="Wingdings" pitchFamily="2" charset="2"/>
              <a:buChar char="Ø"/>
            </a:pPr>
            <a:r>
              <a:rPr lang="en-US" b="1" dirty="0" smtClean="0">
                <a:solidFill>
                  <a:srgbClr val="002060"/>
                </a:solidFill>
                <a:latin typeface="Century Gothic" pitchFamily="34" charset="0"/>
              </a:rPr>
              <a:t>address </a:t>
            </a:r>
          </a:p>
          <a:p>
            <a:pPr lvl="1">
              <a:buFont typeface="Wingdings" pitchFamily="2" charset="2"/>
              <a:buChar char="Ø"/>
            </a:pPr>
            <a:r>
              <a:rPr lang="en-US" b="1" dirty="0" smtClean="0">
                <a:solidFill>
                  <a:srgbClr val="002060"/>
                </a:solidFill>
                <a:latin typeface="Century Gothic" pitchFamily="34" charset="0"/>
              </a:rPr>
              <a:t>password</a:t>
            </a:r>
            <a:endParaRPr lang="en-US" b="1" dirty="0">
              <a:solidFill>
                <a:srgbClr val="002060"/>
              </a:solidFill>
              <a:latin typeface="Century Gothic"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171</TotalTime>
  <Words>953</Words>
  <Application>Microsoft Office PowerPoint</Application>
  <PresentationFormat>On-screen Show (4:3)</PresentationFormat>
  <Paragraphs>160</Paragraphs>
  <Slides>24</Slides>
  <Notes>0</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pc</dc:creator>
  <cp:lastModifiedBy>pc</cp:lastModifiedBy>
  <cp:revision>13</cp:revision>
  <dcterms:created xsi:type="dcterms:W3CDTF">2006-08-16T00:00:00Z</dcterms:created>
  <dcterms:modified xsi:type="dcterms:W3CDTF">2022-05-17T00:37:10Z</dcterms:modified>
</cp:coreProperties>
</file>

<file path=docProps/thumbnail.jpeg>
</file>